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99" r:id="rId6"/>
    <p:sldId id="260" r:id="rId7"/>
    <p:sldId id="297" r:id="rId8"/>
    <p:sldId id="298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1" r:id="rId18"/>
    <p:sldId id="296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6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10/20/2017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609600"/>
            <a:ext cx="85344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ctr"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0" indent="571500" algn="ctr" eaLnBrk="0" hangingPunct="0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чего начинается безопасность труда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данном обзоре представлена литература по вопросам обеспечения безопасности жизнедеятельности человека в производственной, природной и жилой среде, безопасности и экологичности технических систем 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обзор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включено 16 библиографических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описаний документов.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Хронологический охват обзора 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2007 г.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2017г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ГОСТ 7.1-2003.  «Библиографическая запись. Библиографическое описание. Общие требования и правила составления».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заглавий . Адресован преподавателям, аспирантам, студентам в помощь учебной  и  научной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4572000" y="533400"/>
            <a:ext cx="4191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65.247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К90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Куликов, О. 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труда в строительстве : учебник для проф. образования / О.Н. Куликов, Е.И.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Академия,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2014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- 288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всего:2 - ЧЗ №2(2)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Приведены основные положения по охране труда и безопасному производству работ в строительстве (при эксплуатации строительных машин, выполнении нулевого цикла, прокладке инженерных сетей, возведении зданий, выполнения работ с вредными условиями труда), а также правила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и пожарной безопасности и приемы оказания первой помощи при травмах.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2707" name="Picture 3" descr="&amp;scy;&amp;kcy;&amp;acy;&amp;chcy;&amp;acy;&amp;tcy;&amp;softcy; &amp;Ocy;&amp;khcy;&amp;rcy;&amp;acy;&amp;ncy;&amp;acy; &amp;tcy;&amp;rcy;&amp;ucy;&amp;dcy;&amp;acy; &amp;vcy; &amp;scy;&amp;tcy;&amp;rcy;&amp;ocy;&amp;icy;&amp;tcy;&amp;iecy;&amp;lcy;&amp;softcy;&amp;scy;&amp;tcy;&amp;vcy;&amp;iecy; &amp;bcy;&amp;iecy;&amp;scy;&amp;pcy;&amp;lcy;&amp;acy;&amp;tcy;&amp;ncy;&amp;o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399" y="609600"/>
            <a:ext cx="3450564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4" name="Picture 4" descr="http://ozon-st.cdn.ngenix.net/multimedia/10012366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685800"/>
            <a:ext cx="3276860" cy="4800600"/>
          </a:xfrm>
          <a:prstGeom prst="rect">
            <a:avLst/>
          </a:prstGeom>
          <a:noFill/>
        </p:spPr>
      </p:pic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4114800" y="533400"/>
            <a:ext cx="44958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68.9я73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31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Мастрюков, Б. С.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в чрезвычайных ситуациях : учебник.; допущено МО РФ / Б. С. Мастрюков. - 5-е изд., стереотипное. - М. : Академия, 2008. - 336 с. - ("Высшее профессиональное образование")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№4(1), аб.(13), Чз №2(1)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проблемы предупреждения, возникновения и ликвидации последствий природных и техногенных чрезвычайных ситуаций в условиях мирного и военного времени. Особое внимание уделено вопросам государственного урегулирования в области защиты населения и территорий от чрезвычайных ситуаций. Последовательно изложены вопросы идентификации негативных факторов и их источников, прогнозирования и оценки возможных последствий аварий и катастроф природного и антропогенного характера.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AutoShape 2" descr="https://im0-tub-ru.yandex.net/i?id=9973f078b0893fac5c634acc3f1d0dcd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0660" name="AutoShape 4" descr="https://im0-tub-ru.yandex.net/i?id=9973f078b0893fac5c634acc3f1d0dcd-l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0662" name="Picture 6" descr="http://fantasticbook.ru/pict/101473885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09600"/>
            <a:ext cx="3429000" cy="4933813"/>
          </a:xfrm>
          <a:prstGeom prst="rect">
            <a:avLst/>
          </a:prstGeom>
          <a:noFill/>
        </p:spPr>
      </p:pic>
      <p:sp>
        <p:nvSpPr>
          <p:cNvPr id="70663" name="Rectangle 7"/>
          <p:cNvSpPr>
            <a:spLocks noChangeArrowheads="1"/>
          </p:cNvSpPr>
          <p:nvPr/>
        </p:nvSpPr>
        <p:spPr bwMode="auto">
          <a:xfrm>
            <a:off x="4495800" y="609600"/>
            <a:ext cx="419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31.29н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 43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Межотраслевые правила по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охране труда (правила безопасности) при эксплуатации электроустановок. ПОТ РМ-016-2001; РД 153-34.0-03. 150-00 : Правила введены в действие с 1 июля 2001. - М.: ИНФРА-М, 2008. - 154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аб.(13), Чз №2(2)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правилах приведены требования к персоналу, производящему работы в электроустановках, определены порядок и условия производства работ, рассмотрены организационные и технические мероприятия, обеспечивающие безопасность работ, испытаний и измерений в электроустановках всех уровней напряжения.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/>
          <p:cNvSpPr>
            <a:spLocks noChangeArrowheads="1"/>
          </p:cNvSpPr>
          <p:nvPr/>
        </p:nvSpPr>
        <p:spPr bwMode="auto">
          <a:xfrm>
            <a:off x="4572000" y="609600"/>
            <a:ext cx="4114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68.9я73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 62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Никифоров, Л.Л.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жизнедеятельности : учебное пособие.; рекомендовано УМО вузов России  / Л. Л. Никифоров, В. 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Персиянов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М. : "Дашков и К", 2012. - 496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всего:25 - аб.(21), Чз №2(2), Чз №1(2)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Изложены теоретические знания для освоения вопросов безопасности жизнедеятельности.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9635" name="AutoShape 3" descr="https://rucont.ru/data.ashx?guid=38177fea-1111-482e-9fdb-4dec55305a4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7" name="AutoShape 5" descr="https://rucont.ru/data.ashx?guid=38177fea-1111-482e-9fdb-4dec55305a4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9639" name="AutoShape 7" descr="https://rucont.ru/data.ashx?guid=38177fea-1111-482e-9fdb-4dec55305a4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9641" name="Picture 9" descr="http://geum.ru/kurs/images/_title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09599"/>
            <a:ext cx="3429000" cy="4800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/>
          <p:cNvSpPr>
            <a:spLocks noChangeArrowheads="1"/>
          </p:cNvSpPr>
          <p:nvPr/>
        </p:nvSpPr>
        <p:spPr bwMode="auto">
          <a:xfrm>
            <a:off x="4572000" y="533400"/>
            <a:ext cx="41148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65.246я2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О-92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Охрана труда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универсальный справочник / ред. Г. Ю. Касьянова. - 5-е изд.,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 : АБАК, 2012. - 560 с.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аб.(6), СБО.(1), №4(1), Чз №1(1), Чз №2(1)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Аннотация: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Этот сборник является уникальным в своем роде. В нем приводятся все существующие нормативные документы по охране труда, действующие стандарты, гигиенические нормативы, отраслевые и межотраслевые инструктивные материалы.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8611" name="AutoShape 3" descr="&amp;Ocy;&amp;khcy;&amp;rcy;&amp;acy;&amp;ncy;&amp;acy; &amp;tcy;&amp;rcy;&amp;ucy;&amp;dcy;&amp;acy;. &amp;Ucy;&amp;ncy;&amp;icy;&amp;vcy;&amp;iecy;&amp;rcy;&amp;scy;&amp;acy;&amp;lcy;&amp;softcy;&amp;ncy;&amp;ycy;&amp;jcy; &amp;scy;&amp;pcy;&amp;rcy;&amp;acy;&amp;vcy;&amp;ocy;&amp;chcy;&amp;ncy;&amp;icy;&amp;kcy;. &amp;Ucy;&amp;chcy;&amp;iecy;&amp;bcy;&amp;ncy;&amp;ocy;&amp;iecy; &amp;pcy;&amp;ocy;&amp;scy;&amp;ocy;&amp;bcy;&amp;icy;&amp;iecy;"/>
          <p:cNvSpPr>
            <a:spLocks noChangeAspect="1" noChangeArrowheads="1"/>
          </p:cNvSpPr>
          <p:nvPr/>
        </p:nvSpPr>
        <p:spPr bwMode="auto">
          <a:xfrm>
            <a:off x="155575" y="-1287463"/>
            <a:ext cx="1905000" cy="26955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3" name="AutoShape 5" descr="https://static.my-shop.ru/product/3/204/20332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5" name="AutoShape 7" descr="https://static.my-shop.ru/product/3/204/20332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8617" name="AutoShape 9" descr="https://static.my-shop.ru/product/3/204/203320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8619" name="Picture 11" descr="http://www.aback.ru/Book/Img/OhranaT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3276600" cy="4668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&amp;Scy;&amp;ycy;&amp;chcy;&amp;iecy;&amp;vcy; &amp;YUcy;.&amp;Ncy;. &amp;Bcy;&amp;ZHcy;&amp;Dcy;. &amp;Bcy;&amp;iecy;&amp;zcy;&amp;ocy;&amp;pcy;&amp;acy;&amp;scy;&amp;ncy;&amp;ocy;&amp;scy;&amp;tcy;&amp;softcy; &amp;zhcy;&amp;icy;&amp;zcy;&amp;ncy;&amp;iecy;&amp;dcy;&amp;iecy;&amp;yacy;&amp;tcy;&amp;iecy;&amp;lcy;&amp;softcy;&amp;ncy;&amp;ocy;&amp;scy;&amp;tcy;&amp;icy; &amp;vcy; &amp;chcy;&amp;rcy;&amp;iecy;&amp;zcy;&amp;vcy;&amp;ycy;&amp;chcy;&amp;acy;&amp;jcy;&amp;ncy;&amp;ycy;&amp;khcy; &amp;scy;&amp;icy;&amp;tcy;&amp;ucy;&amp;acy;&amp;tscy;&amp;icy;&amp;yacy;&amp;kh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533400"/>
            <a:ext cx="3505200" cy="5025377"/>
          </a:xfrm>
          <a:prstGeom prst="rect">
            <a:avLst/>
          </a:prstGeom>
          <a:noFill/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0" y="533400"/>
            <a:ext cx="40386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65.246я73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 95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Сычев, Ю. 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жизнедеятельности в чрезвычайных ситуациях : учебное пособие.; допущено УМО по образованию в области прикладной информатики / Ю. Н. Сычев. - М. : Финансы и статистика, 2007. - 224 с. : 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аб.(18), Чз №2(1), Чз №1(1)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пособия - дать населению основные сведения и сформировать необходимые в чрезвычайных ситуациях навыки по сохранению жизни и здоровья и оказанию первой медицинской помощи.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 «&amp;Pcy;&amp;rcy;&amp;ocy;&amp;mcy;&amp;ycy;&amp;shcy;&amp;lcy;&amp;iecy;&amp;ncy;&amp;ncy;&amp;acy;&amp;yacy; &amp;bcy;&amp;iecy;&amp;zcy;&amp;ocy;&amp;pcy;&amp;acy;&amp;scy;&amp;ncy;&amp;ocy;&amp;scy;&amp;tcy;&amp;softcy; &amp;ocy;&amp;pcy;&amp;acy;&amp;scy;&amp;ncy;&amp;ycy;&amp;khcy; &amp;pcy;&amp;rcy;&amp;ocy;&amp;icy;&amp;zcy;&amp;vcy;&amp;ocy;&amp;dcy;&amp;scy;&amp;tcy;&amp;vcy;&amp;iecy;&amp;ncy;&amp;ncy;&amp;ycy;&amp;khcy; &amp;ocy;&amp;bcy;&amp;hardcy;&amp;iecy;&amp;kcy;&amp;tcy;&amp;ocy;&amp;vcy; : &amp;ucy;&amp;chcy;&amp;iecy;&amp;bcy;&amp;ncy;&amp;ocy;&amp;iecy; &amp;pcy;&amp;ocy;&amp;scy;&amp;ocy;&amp;bcy;&amp;icy;&amp;iecy;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533400"/>
            <a:ext cx="3612443" cy="4876800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4572000" y="381000"/>
            <a:ext cx="419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68.9я73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 89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Храмцов, Б. 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Промышленная безопасность опасных производственных объектов : учебное пособие.; рекомендовано УМО РАЕ по классическому университетскому и техническому образованию  / Б. А. Храмцов, А. П.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Гаевой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И. В.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Дивченко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Старый Оскол : ТНТ, 2011. - 276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всего:12 - аб.(7), Чз №1(5)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положения Федерального закона "О промышленной безопасности опасных производственных объектов", содержатся характеристики важнейших положений каждой статьи с учетом ссылок на корреспондирующие и иные нормативные правовые акты. Определены права и обязанности руководителей и других работников организаций, эксплуатирующих опасные производственные объекты.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&amp;Ecy;&amp;lcy;&amp;iecy;&amp;kcy;&amp;tcy;&amp;rcy;&amp;ocy;&amp;tcy;&amp;rcy;&amp;acy;&amp;vcy;&amp;mcy;&amp;acy;&amp;tcy;&amp;icy;&amp;zcy;&amp;mcy; &amp;icy; &amp;pcy;&amp;iecy;&amp;rcy;&amp;vcy;&amp;acy;&amp;yacy; &amp;dcy;&amp;ocy;&amp;vcy;&amp;rcy;&amp;acy;&amp;chcy;&amp;iecy;&amp;bcy;&amp;ncy;&amp;acy;&amp;yacy; &amp;pcy;&amp;ocy;&amp;mcy;&amp;ocy;&amp;shch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3466136" cy="4800600"/>
          </a:xfrm>
          <a:prstGeom prst="rect">
            <a:avLst/>
          </a:prstGeom>
          <a:noFill/>
        </p:spPr>
      </p:pic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4572000" y="533400"/>
            <a:ext cx="4038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31.29н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62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Янковский, В. Л.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Электротравматизм и первая доврачебная помощь при работе в электроустановках напряжением до 1000 В / В. Л. Янковский. - М. : СОУЭЛО, 2011. - 31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всего:6 - Чз №2(1), аб.(5)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Памятка для лиц, обслуживающих низковольтные электроустановки в производственных и бытовых условиях, содержит сведения о поражающем действии электрического тока, его воздействии на организм человека, видах травм. Приведены техника реанимационных мероприятий при наступлении внезапной (клинической) смерти и другие способы оказания доврачебной помощи пострадавшим.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536448"/>
            <a:ext cx="4572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571500" algn="ctr" eaLnBrk="0" hangingPunct="0"/>
            <a:r>
              <a:rPr lang="ru-RU" b="1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Уважаемые читатели!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Если</a:t>
            </a:r>
            <a:r>
              <a:rPr lang="ru-RU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 вас заинтересовала представленная литература, вы сможете получить ее, обратившись в  нашу библиотеку в корпус  «Б» по адресу: ул. </a:t>
            </a:r>
            <a:r>
              <a:rPr lang="ru-RU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Комарова, </a:t>
            </a:r>
            <a:r>
              <a:rPr lang="ru-RU" dirty="0" smtClean="0">
                <a:solidFill>
                  <a:srgbClr val="171614"/>
                </a:solidFill>
                <a:latin typeface="Times New Roman" pitchFamily="18" charset="0"/>
                <a:cs typeface="Times New Roman" pitchFamily="18" charset="0"/>
              </a:rPr>
              <a:t>15 (2 этаж).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4343400" y="533400"/>
            <a:ext cx="4419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65.247я73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Б40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жизнедеятельности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учебник для бакалавров.; рекомендовано МО и науки РФ / ред. Э. А.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Арустамов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- 18-е изд.,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и доп. - М. : "Дашков и К", 2013. - 448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всего:25 - аб.(18), Чз №2(2), Чз №1(5)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вопросы обеспечения безопасности жизнедеятельности человека в производственной, природной и жилой среде, безопасности и экологичности технических систем, организации защиты населения и территорий в чрезвычайных ситуациях, а также управление и правовое регулирование ими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7829" name="Picture 5" descr="http://5fan.ru/files/7/5fan_ru_36087_afeb901310f720158775346a9f8b8afe.html_files/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3456373" cy="487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/>
          <p:cNvSpPr>
            <a:spLocks noChangeArrowheads="1"/>
          </p:cNvSpPr>
          <p:nvPr/>
        </p:nvSpPr>
        <p:spPr bwMode="auto">
          <a:xfrm>
            <a:off x="4572000" y="533400"/>
            <a:ext cx="41148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68.9я73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 40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 жизнедеятельности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учебник для вузов.; допущено УМО по направлениям педагогического образования / ред. : Л. А. Михайлов. - 2-е изд. - СПб. : Питер, 2009, 2010. - 461 с. : ил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всего:47 - аб.(43), Чз №2(1), Чз №1(3)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Содержание учебника охватывает основные стороны безопасной жизнедеятельности человека: организацию безопасного производства; охрану труда; прогнозирование, предупреждение и ликвидацию последствий чрезвычайных ситуаций природного и социального характера.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76805" name="Picture 5" descr="&amp;Mcy;&amp;icy;&amp;khcy;&amp;acy;&amp;jcy;&amp;lcy;&amp;ocy;&amp;vcy; &amp;Lcy;.&amp;Acy;. (&amp;rcy;&amp;iecy;&amp;dcy;.) &amp;icy; &amp;dcy;&amp;rcy;. &amp;Bcy;&amp;iecy;&amp;zcy;&amp;ocy;&amp;pcy;&amp;acy;&amp;scy;&amp;ncy;&amp;ocy;&amp;scy;&amp;tcy;&amp;softcy; &amp;zhcy;&amp;icy;&amp;zcy;&amp;ncy;&amp;iecy;&amp;dcy;&amp;iecy;&amp;yacy;&amp;tcy;&amp;iecy;&amp;lcy;&amp;softcy;&amp;ncy;&amp;ocy;&amp;scy;&amp;t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3429000" cy="4987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 descr="http://www.alleng.ru/d_images/saf/43_sm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57200"/>
            <a:ext cx="3352800" cy="4789714"/>
          </a:xfrm>
          <a:prstGeom prst="rect">
            <a:avLst/>
          </a:prstGeom>
          <a:noFill/>
        </p:spPr>
      </p:pic>
      <p:sp>
        <p:nvSpPr>
          <p:cNvPr id="75779" name="Rectangle 3"/>
          <p:cNvSpPr>
            <a:spLocks noChangeArrowheads="1"/>
          </p:cNvSpPr>
          <p:nvPr/>
        </p:nvSpPr>
        <p:spPr bwMode="auto">
          <a:xfrm>
            <a:off x="4419600" y="381000"/>
            <a:ext cx="4343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68.9+38.6я73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 40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жизнедеятельности 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охрана труда в строительстве : учебное пособие / А. В. Фролов [и др.]. - Ростов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/Д : Феникс, 2010. - 704 с. : ил. - (Высшее образование)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всего:1 - Чз №2(1)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пособии отражены программные вопросы безопасности жизнедеятельности и охраны труда в строительстве, а именно: квалификация и воздействие на человека негативных факторов среды обитания и производственной деятельности, основы обеспечения безвредных и безопасных условий труда.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&amp;Ecy;&amp;lcy;&amp;iecy;&amp;kcy;&amp;tcy;&amp;rcy;&amp;ocy;&amp;bcy;&amp;iecy;&amp;zcy;&amp;ocy;&amp;pcy;&amp;acy;&amp;scy;&amp;ncy;&amp;ocy;&amp;scy;&amp;tcy;&amp;softcy;. &amp;Ucy;&amp;chcy;&amp;iecy;&amp;bcy;&amp;ncy;&amp;ocy;&amp;iecy; &amp;pcy;&amp;ocy;&amp;scy;&amp;ocy;&amp;bcy;&amp;icy;&amp;iecy; &amp;dcy;&amp;lcy;&amp;yacy; &amp;acy;&amp;kcy;&amp;acy;&amp;dcy;&amp;iecy;&amp;mcy;&amp;icy;&amp;chcy;&amp;iecy;&amp;scy;&amp;kcy;&amp;ocy;&amp;gcy;&amp;ocy; &amp;bcy;&amp;acy;&amp;kcy;&amp;acy;&amp;lcy;&amp;acy;&amp;vcy;&amp;rcy;&amp;icy;&amp;acy;&amp;tcy;&amp;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533399"/>
            <a:ext cx="3048000" cy="4501447"/>
          </a:xfrm>
          <a:prstGeom prst="rect">
            <a:avLst/>
          </a:prstGeom>
          <a:noFill/>
        </p:spPr>
      </p:pic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4495800" y="457200"/>
            <a:ext cx="4191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31.29н+68.9я73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 44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Беляков, Г. 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Электробезопасность : учебное пособие для академического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бакалавриата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/ Г. И. Беляков. - М. : Издательство Юрайт, 2017. - 125 с. - (Бакалавр. Академический курс. Модуль.)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всего:5 - Чз №2(2), аб.(3)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учебном пособии рассмотрены вопросы электробезопасности. Автор имеет многолетний практический опыт, связанный с надзором и контролем состояния охраны труда на предприятиях, поэтому данное пособие при наличии исчерпывающего теоретического материала снабжено реальными примерами из надзорной практики, анализом допускаемых нарушений, примерами несчастных случаев. Пособие написано в полном соответствии с требованиями действующих нормативных документов, технических регламентов,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СанПиНов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ГОСТов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&amp;Zcy;&amp;acy;&amp;jcy;&amp;tscy;&amp;iecy;&amp;vcy; &amp;YUcy;&amp;rcy;&amp;icy;&amp;jcy; &amp;Vcy;&amp;acy;&amp;scy;&amp;icy;&amp;lcy;&amp;softcy;&amp;iecy;&amp;vcy;&amp;icy;&amp;chcy; &amp;Bcy;&amp;iecy;&amp;zcy;&amp;ocy;&amp;pcy;&amp;acy;&amp;scy;&amp;ncy;&amp;ocy;&amp;scy;&amp;tcy;&amp;softcy; &amp;zhcy;&amp;icy;&amp;zcy;&amp;ncy;&amp;iecy;&amp;dcy;&amp;iecy;&amp;yacy;&amp;tcy;&amp;iecy;&amp;lcy;&amp;softcy;&amp;ncy;&amp;ocy;&amp;scy;&amp;tcy;&amp;icy;: &amp;ucy;&amp;chcy;&amp;iecy;&amp;bcy;&amp;ncy;&amp;ocy;&amp;iecy; &amp;pcy;&amp;ocy;&amp;scy;&amp;ocy;&amp;bcy;&amp;icy;&amp;ie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685800"/>
            <a:ext cx="3200400" cy="4512566"/>
          </a:xfrm>
          <a:prstGeom prst="rect">
            <a:avLst/>
          </a:prstGeom>
          <a:noFill/>
        </p:spPr>
      </p:pic>
      <p:sp>
        <p:nvSpPr>
          <p:cNvPr id="74755" name="Rectangle 3"/>
          <p:cNvSpPr>
            <a:spLocks noChangeArrowheads="1"/>
          </p:cNvSpPr>
          <p:nvPr/>
        </p:nvSpPr>
        <p:spPr bwMode="auto">
          <a:xfrm>
            <a:off x="4419600" y="533400"/>
            <a:ext cx="4343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68.9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З-17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Зайцев, Ю. В..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жизнедеятельности : учебное пособие / Ю. В. Зайцев. - Старый Оскол : ТНТ, 2015. - 276 с.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всего:15 - аб.(11), Чз №2(2), Чз №1(2)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учебном пособии изложены основные идеи и концепции безопасности жизнедеятельности,  описаны опасные и вредные факторы среды обитания человека, даны основные сведения по организационно-правовым и техническим вопросам безопасности, изложены основы пожарной безопасности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&amp;Zcy;&amp;acy;&amp;ncy;&amp;softcy;&amp;kcy;&amp;ocy; &amp;Ncy;.&amp;Gcy;., &amp;Rcy;&amp;iecy;&amp;tcy;&amp;ncy;&amp;iecy;&amp;vcy; &amp;Vcy;.&amp;Mcy;. &amp;Mcy;&amp;iecy;&amp;dcy;&amp;icy;&amp;kcy;&amp;ocy;-&amp;bcy;&amp;icy;&amp;ocy;&amp;lcy;&amp;ocy;&amp;gcy;&amp;icy;&amp;chcy;&amp;iecy;&amp;scy;&amp;kcy;&amp;icy;&amp;iecy; &amp;ocy;&amp;scy;&amp;ncy;&amp;ocy;&amp;vcy;&amp;ycy; &amp;bcy;&amp;iecy;&amp;zcy;&amp;ocy;&amp;pcy;&amp;acy;&amp;scy;&amp;ncy;&amp;ocy;&amp;scy;&amp;tcy;&amp;icy; &amp;zhcy;&amp;icy;&amp;zcy;&amp;ncy;&amp;iecy;&amp;dcy;&amp;iecy;&amp;yacy;&amp;tcy;&amp;iecy;&amp;lcy;&amp;softcy;&amp;ncy;&amp;ocy;&amp;scy;&amp;tcy;&amp;i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533400"/>
            <a:ext cx="3200400" cy="4812632"/>
          </a:xfrm>
          <a:prstGeom prst="rect">
            <a:avLst/>
          </a:prstGeom>
          <a:noFill/>
        </p:spPr>
      </p:pic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4495800" y="533400"/>
            <a:ext cx="4191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68.9я73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З-27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Занько, Н. Г.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Медико-биологические основы безопасности жизнедеятельности : учебник для студентов вузов.; допущено УМО по университетскому политехническому образованию / Н. Г. Занько. - 3-е изд., стереотипное. - М. : Академия, 2008. - 288 с. - ("Высшее профессиональное образование")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всего:20 - Чз №1(2), аб.(18)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Аннотация:</a:t>
            </a:r>
            <a:r>
              <a:rPr lang="ru-RU" sz="1600" dirty="0" smtClean="0"/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учебнике приведены показатели здоровья и риска заболеваемости населения в зависимости от влияния факторов окружающей среды. Рассмотрены медико-биологические особенности воздействия на организм человека опасных и вредных производственных факторов (ОВПФ), которые могут вызвать профессиональные и производственно-обусловленные заболевания.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Дана характеристика мероприятий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направленных на охрану здоровья работников.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 descr="&amp;Ecy;&amp;lcy;&amp;iecy;&amp;kcy;&amp;tcy;&amp;rcy;&amp;ocy;&amp;bcy;&amp;iecy;&amp;zcy;&amp;ocy;&amp;pcy;&amp;acy;&amp;scy;&amp;ncy;&amp;ocy;&amp;scy;&amp;tcy;&amp;sof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6324" name="AutoShape 4" descr="&amp;Ecy;&amp;lcy;&amp;iecy;&amp;kcy;&amp;tcy;&amp;rcy;&amp;ocy;&amp;bcy;&amp;iecy;&amp;zcy;&amp;ocy;&amp;pcy;&amp;acy;&amp;scy;&amp;ncy;&amp;ocy;&amp;scy;&amp;tcy;&amp;soft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6326" name="Picture 6" descr="&amp;Kcy;&amp;icy;&amp;scy;&amp;acy;&amp;rcy;&amp;icy;&amp;mcy;&amp;ocy;&amp;vcy; &amp;Rcy;&amp;ucy;&amp;dcy;&amp;ocy;&amp;lcy;&amp;softcy;&amp;fcy; &amp;Acy;&amp;lcy;&amp;iecy;&amp;kcy;&amp;scy;&amp;acy;&amp;ncy;&amp;dcy;&amp;rcy;&amp;ocy;&amp;vcy;&amp;icy;&amp;chcy;: &amp;Ecy;&amp;lcy;&amp;iecy;&amp;kcy;&amp;tcy;&amp;rcy;&amp;ocy;&amp;bcy;&amp;iecy;&amp;zcy;&amp;ocy;&amp;pcy;&amp;acy;&amp;scy;&amp;ncy;&amp;ocy;&amp;scy;&amp;tcy;&amp;soft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609600"/>
            <a:ext cx="3200400" cy="4779266"/>
          </a:xfrm>
          <a:prstGeom prst="rect">
            <a:avLst/>
          </a:prstGeom>
          <a:noFill/>
        </p:spPr>
      </p:pic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572000" y="609600"/>
            <a:ext cx="419100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31.29н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44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Кисаримов, Р. А.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Электробезопасность / Р. А. Кисаримов. - М. :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РадиоСофт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2012. - 336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всего:6 - аб.(5), Чз №2(1)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Приведен обзор опасностей поражения электрическим током в повседневной жизни и на работе, рассмотрено действие электрического тока на человека в зависимости от величины тока. Приведены методы освобождения пострадавшего от действия электрического тока и оказания ему первой помощи. Рассмотрены системы защитного заземления, применяемые в международной практике, и те из них, которые соответствуют системам заземления, принятым в России. Изложены требования по электробезопасности правил устройства электроустановок, правил безопасности, правил технической эксплуатации электроустановок и соответствующих инструкций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1" name="Picture 3" descr="&amp;Bcy;&amp;iecy;&amp;zcy;&amp;ocy;&amp;pcy;&amp;acy;&amp;scy;&amp;ncy;&amp;ocy;&amp;scy;&amp;tcy;&amp;softcy; &amp;zhcy;&amp;icy;&amp;zcy;&amp;ncy;&amp;iecy;&amp;dcy;&amp;iecy;&amp;yacy;&amp;tcy;&amp;iecy;&amp;lcy;&amp;softcy;&amp;ncy;&amp;ocy;&amp;scy;&amp;tcy;&amp;icy; &amp;vcy; &amp;scy;&amp;tcy;&amp;rcy;&amp;ocy;&amp;icy;&amp;tcy;&amp;iecy;&amp;lcy;&amp;softcy;&amp;scy;&amp;tcy;&amp;vcy;&amp;iecy; (2-&amp;iecy; &amp;icy;&amp;zcy;&amp;dcy;., &amp;pcy;&amp;iecy;&amp;rcy;&amp;iecy;&amp;rcy;&amp;acy;&amp;bcy;. &amp;icy; &amp;dcy;&amp;ocy;&amp;pcy;.) &amp;ucy;&amp;chcy;&amp;iecy;&amp;bcy;&amp;ncy;&amp;icy;&amp;kcy; &amp;Kcy;&amp;ucy;&amp;lcy;&amp;icy;&amp;kcy;&amp;ocy;&amp;vcy; &amp;Ocy;.&amp;Ncy;.,  &amp;Acy;&amp;kcy;&amp;acy;&amp;dcy;&amp;iecy;&amp;mcy;&amp;icy;&amp;ya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533400"/>
            <a:ext cx="3124200" cy="4435858"/>
          </a:xfrm>
          <a:prstGeom prst="rect">
            <a:avLst/>
          </a:prstGeom>
          <a:noFill/>
        </p:spPr>
      </p:pic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4495800" y="457200"/>
            <a:ext cx="4267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68.9+38я73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 90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Куликов, О. Н.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Безопасность жизнедеятельности в строительстве : учебник / О. Н. Куликов, Е. И.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Ролин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- 2-е изд., перераб. и доп. - М. : Издательский центр "Академия", 2014. - 416 с. - (Бакалавриат)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Экземпляры: всего:10 - Чз №2(2), аб.(8)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Аннотация: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Рассмотрены основные положения законодательных и организационных вопросов обеспечения безопасности жизнедеятельности при производственной деятельности в строительстве.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491</TotalTime>
  <Words>1680</Words>
  <PresentationFormat>Экран (4:3)</PresentationFormat>
  <Paragraphs>103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bibl1</cp:lastModifiedBy>
  <cp:revision>37</cp:revision>
  <dcterms:modified xsi:type="dcterms:W3CDTF">2017-10-20T06:10:15Z</dcterms:modified>
</cp:coreProperties>
</file>