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936103"/>
          </a:xfrm>
        </p:spPr>
        <p:txBody>
          <a:bodyPr/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Уважаемые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читатели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92088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Детали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машин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расчет и проектирование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описаний документов.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2003 года по 2016 год.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sz="3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ХТИ-филиала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682752" cy="52565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60648"/>
            <a:ext cx="4330824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34.41я73</a:t>
            </a:r>
          </a:p>
          <a:p>
            <a:r>
              <a:rPr lang="ru-RU" sz="8000" dirty="0" smtClean="0"/>
              <a:t>К 93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Курсовое проектирование деталей машин : учебное пособие.; допущено МО РФ / С. А. </a:t>
            </a:r>
            <a:r>
              <a:rPr lang="ru-RU" sz="8000" dirty="0" err="1" smtClean="0"/>
              <a:t>Чернавский</a:t>
            </a:r>
            <a:r>
              <a:rPr lang="ru-RU" sz="8000" dirty="0" smtClean="0"/>
              <a:t>, К. Н. Боков, И. М. </a:t>
            </a:r>
            <a:r>
              <a:rPr lang="ru-RU" sz="8000" dirty="0" err="1" smtClean="0"/>
              <a:t>Чернин</a:t>
            </a:r>
            <a:r>
              <a:rPr lang="ru-RU" sz="8000" dirty="0" smtClean="0"/>
              <a:t>. - 3-е изд., </a:t>
            </a:r>
            <a:r>
              <a:rPr lang="ru-RU" sz="8000" dirty="0" err="1" smtClean="0"/>
              <a:t>испр</a:t>
            </a:r>
            <a:r>
              <a:rPr lang="ru-RU" sz="8000" dirty="0" smtClean="0"/>
              <a:t>. и доп. - М. : ИНФРА-М, 2012. - 414 с. </a:t>
            </a:r>
          </a:p>
          <a:p>
            <a:r>
              <a:rPr lang="ru-RU" sz="8000" dirty="0" smtClean="0"/>
              <a:t>Аннотация: Изложены методы расчета приводов, редукторов, передач (зубчатых, червячных, цепных, ременных, планетарных и волновых). Рассмотрены основы конструирования деталей редукторов. Даны примеры проектирования редукторов и передач.</a:t>
            </a:r>
          </a:p>
          <a:p>
            <a:r>
              <a:rPr lang="ru-RU" dirty="0" smtClean="0"/>
              <a:t> </a:t>
            </a:r>
          </a:p>
          <a:p>
            <a:r>
              <a:rPr lang="ru-RU" sz="8000" dirty="0" smtClean="0"/>
              <a:t>  Экземпляры: всего:12 -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.(6),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№1(6)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921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672408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754760" cy="511256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60487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34.42я73</a:t>
            </a:r>
          </a:p>
          <a:p>
            <a:r>
              <a:rPr lang="ru-RU" dirty="0" smtClean="0"/>
              <a:t>О-75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Основы проектирования и конструирования деталей машин : учебное пособие / В. А. Нилов [и др.]. - Старый Оскол : ТНТ, 2016. - 312 с.</a:t>
            </a:r>
          </a:p>
          <a:p>
            <a:r>
              <a:rPr lang="ru-RU" dirty="0" smtClean="0"/>
              <a:t>Аннотация: Рассмотрены вопросы методологии проектирования и конструирования, изложены основы теории, методы расчета и проектирования плоских стержневых механизмов.</a:t>
            </a:r>
          </a:p>
          <a:p>
            <a:r>
              <a:rPr lang="ru-RU" dirty="0" smtClean="0"/>
              <a:t>Экземпляры: всего:5 - </a:t>
            </a:r>
            <a:r>
              <a:rPr lang="ru-RU" dirty="0" err="1" smtClean="0"/>
              <a:t>Чз</a:t>
            </a:r>
            <a:r>
              <a:rPr lang="ru-RU" dirty="0" smtClean="0"/>
              <a:t> №1(2), </a:t>
            </a:r>
            <a:r>
              <a:rPr lang="ru-RU" dirty="0" err="1" smtClean="0"/>
              <a:t>аб</a:t>
            </a:r>
            <a:r>
              <a:rPr lang="ru-RU" dirty="0" smtClean="0"/>
              <a:t>.(3)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24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744416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466728" cy="532859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260648"/>
            <a:ext cx="4618856" cy="6192688"/>
          </a:xfrm>
        </p:spPr>
        <p:txBody>
          <a:bodyPr>
            <a:noAutofit/>
          </a:bodyPr>
          <a:lstStyle/>
          <a:p>
            <a:r>
              <a:rPr lang="ru-RU" sz="2000" dirty="0" smtClean="0"/>
              <a:t>34.44я73</a:t>
            </a:r>
          </a:p>
          <a:p>
            <a:r>
              <a:rPr lang="ru-RU" sz="2000" dirty="0" smtClean="0"/>
              <a:t>Т 98</a:t>
            </a:r>
          </a:p>
          <a:p>
            <a:r>
              <a:rPr lang="ru-RU" sz="2000" dirty="0" err="1" smtClean="0"/>
              <a:t>Тюняев</a:t>
            </a:r>
            <a:r>
              <a:rPr lang="ru-RU" sz="2000" dirty="0" smtClean="0"/>
              <a:t>  А. В. </a:t>
            </a:r>
          </a:p>
          <a:p>
            <a:r>
              <a:rPr lang="ru-RU" sz="2000" dirty="0" smtClean="0"/>
              <a:t>Детали машин : учебник / А. В. </a:t>
            </a:r>
            <a:r>
              <a:rPr lang="ru-RU" sz="2000" dirty="0" err="1" smtClean="0"/>
              <a:t>Тюняев</a:t>
            </a:r>
            <a:r>
              <a:rPr lang="ru-RU" sz="2000" dirty="0" smtClean="0"/>
              <a:t>, В. П. </a:t>
            </a:r>
            <a:r>
              <a:rPr lang="ru-RU" sz="2000" dirty="0" err="1" smtClean="0"/>
              <a:t>Звездаков</a:t>
            </a:r>
            <a:r>
              <a:rPr lang="ru-RU" sz="2000" dirty="0" smtClean="0"/>
              <a:t>, В. А. Вагнер. - 2-е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- СПб. : Лань, 2013. - 736 с. -</a:t>
            </a:r>
          </a:p>
          <a:p>
            <a:r>
              <a:rPr lang="ru-RU" sz="2000" dirty="0" smtClean="0"/>
              <a:t>Аннотация: Изложены основы теории, критерии работоспособности, расчеты прочности и конструирования деталей машин общего назначения: соединений разъемных и неразъемных, передач зацеплением и трением, валов и осей, подшипников скольжения и качения, муфт приводов.</a:t>
            </a:r>
          </a:p>
          <a:p>
            <a:r>
              <a:rPr lang="ru-RU" sz="2000" dirty="0" smtClean="0"/>
              <a:t>  Экземпляры: всего:12 -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.(7),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№1(5)</a:t>
            </a:r>
          </a:p>
        </p:txBody>
      </p:sp>
      <p:pic>
        <p:nvPicPr>
          <p:cNvPr id="11267" name="Picture 3" descr="C:\Users\bibl2\Desktop\imagehandler.ash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888432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3754760" cy="51845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34.44я72</a:t>
            </a:r>
          </a:p>
          <a:p>
            <a:r>
              <a:rPr lang="ru-RU" sz="8000" dirty="0" smtClean="0"/>
              <a:t>Х 95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Хруничева  Т. В. </a:t>
            </a:r>
          </a:p>
          <a:p>
            <a:r>
              <a:rPr lang="ru-RU" sz="8000" dirty="0" smtClean="0"/>
              <a:t>Детали машин: типовые расчеты на прочность : учебное пособие.; рекомендовано МО РФ / Т. В. Хруничева. - М. : ФОРУМ: ИНФРА-М, 2007. - 224 с. : ил. </a:t>
            </a:r>
          </a:p>
          <a:p>
            <a:r>
              <a:rPr lang="ru-RU" sz="8000" dirty="0" smtClean="0"/>
              <a:t>Аннотация: Рассматривает задачи проверочных и проектировочных расчетов деталей и частей конструкций, соединений и т.п. Содержит все необходимые для расчетов таблицы и справочные данные.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Экземпляры: всего:5 -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№1(3),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.(2)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1229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744416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3394720" cy="49685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260648"/>
            <a:ext cx="4618856" cy="626469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34.44</a:t>
            </a:r>
          </a:p>
          <a:p>
            <a:r>
              <a:rPr lang="ru-RU" sz="8000" dirty="0" smtClean="0"/>
              <a:t>Ч-49</a:t>
            </a:r>
          </a:p>
          <a:p>
            <a:r>
              <a:rPr lang="ru-RU" sz="8000" dirty="0" err="1" smtClean="0"/>
              <a:t>Чернилевский</a:t>
            </a:r>
            <a:r>
              <a:rPr lang="ru-RU" sz="8000" dirty="0" smtClean="0"/>
              <a:t> Д.В. </a:t>
            </a:r>
          </a:p>
          <a:p>
            <a:r>
              <a:rPr lang="ru-RU" sz="8000" dirty="0" smtClean="0"/>
              <a:t>Детали машин. Проектирование приводов технологического оборудования : учебное пособие для студентов вузов / Д.В. </a:t>
            </a:r>
            <a:r>
              <a:rPr lang="ru-RU" sz="8000" dirty="0" err="1" smtClean="0"/>
              <a:t>Чернилевский</a:t>
            </a:r>
            <a:r>
              <a:rPr lang="ru-RU" sz="8000" dirty="0" smtClean="0"/>
              <a:t>. - 2-е изд., </a:t>
            </a:r>
            <a:r>
              <a:rPr lang="ru-RU" sz="8000" dirty="0" err="1" smtClean="0"/>
              <a:t>испр</a:t>
            </a:r>
            <a:r>
              <a:rPr lang="ru-RU" sz="8000" dirty="0" smtClean="0"/>
              <a:t>. - М. : Машиностроение, 2003. - 560 с.</a:t>
            </a:r>
          </a:p>
          <a:p>
            <a:r>
              <a:rPr lang="ru-RU" sz="8000" dirty="0" smtClean="0"/>
              <a:t>Аннотация:</a:t>
            </a:r>
            <a:r>
              <a:rPr lang="ru-RU" sz="8000" b="1" dirty="0" smtClean="0"/>
              <a:t> : </a:t>
            </a:r>
            <a:r>
              <a:rPr lang="ru-RU" sz="8000" dirty="0" smtClean="0"/>
              <a:t>Приведены: основы теории и расчета деталей машин; методология и методика проектирования механических приводов технологического оборудования агропромышленного комплекса и пищевой промышленности. Методика выполнения расчетов и конструирования в объеме учебных технических заданий снабжена справочными материалами и иллюстрациями</a:t>
            </a:r>
          </a:p>
          <a:p>
            <a:r>
              <a:rPr lang="ru-RU" sz="8000" dirty="0" smtClean="0"/>
              <a:t> Экземпляры: всего:95 -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.(93),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№1(2), (1)</a:t>
            </a:r>
          </a:p>
          <a:p>
            <a:r>
              <a:rPr lang="ru-RU" sz="2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331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3528392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754760" cy="144016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88640"/>
            <a:ext cx="4402832" cy="612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34.42</a:t>
            </a:r>
          </a:p>
          <a:p>
            <a:r>
              <a:rPr lang="ru-RU" dirty="0" smtClean="0"/>
              <a:t>Ш39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Шейнблит</a:t>
            </a:r>
            <a:r>
              <a:rPr lang="ru-RU" dirty="0" smtClean="0"/>
              <a:t>  А. Е. </a:t>
            </a:r>
          </a:p>
          <a:p>
            <a:r>
              <a:rPr lang="ru-RU" dirty="0" smtClean="0"/>
              <a:t>Курсовое проектирование деталей машин : учеб. пособие / А.Е. </a:t>
            </a:r>
            <a:r>
              <a:rPr lang="ru-RU" dirty="0" err="1" smtClean="0"/>
              <a:t>Шейнблит</a:t>
            </a:r>
            <a:r>
              <a:rPr lang="ru-RU" dirty="0" smtClean="0"/>
              <a:t>. - 2-е изд., </a:t>
            </a:r>
            <a:r>
              <a:rPr lang="ru-RU" dirty="0" err="1" smtClean="0"/>
              <a:t>испр</a:t>
            </a:r>
            <a:r>
              <a:rPr lang="ru-RU" dirty="0" smtClean="0"/>
              <a:t>. и доп. - Калининград : </a:t>
            </a:r>
            <a:r>
              <a:rPr lang="ru-RU" dirty="0" err="1" smtClean="0"/>
              <a:t>Янтар</a:t>
            </a:r>
            <a:r>
              <a:rPr lang="ru-RU" dirty="0" smtClean="0"/>
              <a:t>. сказ, 2005. - 456 с. : ил</a:t>
            </a:r>
          </a:p>
          <a:p>
            <a:r>
              <a:rPr lang="ru-RU" dirty="0" smtClean="0"/>
              <a:t>Аннотация: В пособии разработаны технические задания на проектирование; даны нормы, методы и правила расчета и конструирования механических передач и их деталей. </a:t>
            </a:r>
          </a:p>
          <a:p>
            <a:r>
              <a:rPr lang="ru-RU" dirty="0" smtClean="0"/>
              <a:t>Экземпляры: всего:49 - </a:t>
            </a:r>
            <a:r>
              <a:rPr lang="ru-RU" dirty="0" err="1" smtClean="0"/>
              <a:t>аб</a:t>
            </a:r>
            <a:r>
              <a:rPr lang="ru-RU" dirty="0" smtClean="0"/>
              <a:t>.(48), </a:t>
            </a:r>
            <a:r>
              <a:rPr lang="ru-RU" dirty="0" err="1" smtClean="0"/>
              <a:t>Чз</a:t>
            </a:r>
            <a:r>
              <a:rPr lang="ru-RU" dirty="0" smtClean="0"/>
              <a:t> №1(2)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433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3960440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1115616" y="1417638"/>
            <a:ext cx="2232248" cy="20113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34.44</a:t>
            </a:r>
          </a:p>
          <a:p>
            <a:r>
              <a:rPr lang="ru-RU" sz="8000" dirty="0" smtClean="0"/>
              <a:t>А 92</a:t>
            </a:r>
          </a:p>
          <a:p>
            <a:r>
              <a:rPr lang="ru-RU" sz="8000" dirty="0" smtClean="0"/>
              <a:t> Атлас конструкций узлов и деталей машин : учебное пособие. / ред. : О. А. </a:t>
            </a:r>
            <a:r>
              <a:rPr lang="ru-RU" sz="8000" dirty="0" err="1" smtClean="0"/>
              <a:t>Ряховский</a:t>
            </a:r>
            <a:r>
              <a:rPr lang="ru-RU" sz="8000" dirty="0" smtClean="0"/>
              <a:t> . - М. : МГТУ им. Н.Э. Баумана, 2007. - 384 с. : ил</a:t>
            </a:r>
          </a:p>
          <a:p>
            <a:r>
              <a:rPr lang="ru-RU" sz="8000" dirty="0" smtClean="0"/>
              <a:t>Аннотация: Приведены современные конструкции узлов и деталей машин общего назначения, а также важные справочные данные. Рассмотрены разъемные и неразъемные соединения, передачи зацеплением (зубчатые. червячные. планетарные, волновые, цевочные), валы, подшипники качения и скольжения, муфты, а также вопросы </a:t>
            </a:r>
            <a:r>
              <a:rPr lang="ru-RU" sz="8000" dirty="0" err="1" smtClean="0"/>
              <a:t>триботехники</a:t>
            </a:r>
            <a:r>
              <a:rPr lang="ru-RU" sz="8000" dirty="0" smtClean="0"/>
              <a:t>. </a:t>
            </a:r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 Экземпляры: всего:10 -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.(5),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№1(5)</a:t>
            </a:r>
            <a:endParaRPr lang="ru-RU" sz="8000" dirty="0"/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744416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03648" y="1484784"/>
            <a:ext cx="2458616" cy="25154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16632"/>
            <a:ext cx="4114800" cy="6192728"/>
          </a:xfrm>
        </p:spPr>
        <p:txBody>
          <a:bodyPr>
            <a:noAutofit/>
          </a:bodyPr>
          <a:lstStyle/>
          <a:p>
            <a:r>
              <a:rPr lang="ru-RU" sz="2000" dirty="0" smtClean="0"/>
              <a:t>34.44я73</a:t>
            </a:r>
          </a:p>
          <a:p>
            <a:r>
              <a:rPr lang="ru-RU" sz="2000" dirty="0" smtClean="0"/>
              <a:t>Г 94</a:t>
            </a:r>
          </a:p>
          <a:p>
            <a:r>
              <a:rPr lang="ru-RU" sz="2000" dirty="0" smtClean="0"/>
              <a:t> Гулиа  Н. В. </a:t>
            </a:r>
          </a:p>
          <a:p>
            <a:r>
              <a:rPr lang="ru-RU" sz="2000" dirty="0" smtClean="0"/>
              <a:t>Детали машин : учебник / Н. В. Гулиа, В. Г. Клоков, С. А. Юрков. - 3-е изд., стер. - СПб. : Лань, 2013. - 416 с. -</a:t>
            </a:r>
          </a:p>
          <a:p>
            <a:r>
              <a:rPr lang="ru-RU" sz="2000" dirty="0" smtClean="0"/>
              <a:t>Аннотация: Изложены основы теории, расчета и конструирования деталей и сборочных единиц (узлов) машин и механизмов общего назначения. Отдельный раздел посвящен примерам расчетов наиболее типичных приводов, передач, деталей и узлов машин.</a:t>
            </a:r>
          </a:p>
          <a:p>
            <a:r>
              <a:rPr lang="ru-RU" sz="2000" dirty="0" smtClean="0"/>
              <a:t>Экземпляры: всего:12 -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.(7),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№1(5)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205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48680"/>
            <a:ext cx="324036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15616" y="1417638"/>
            <a:ext cx="2160240" cy="1651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258816" cy="6048712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34.44</a:t>
            </a:r>
          </a:p>
          <a:p>
            <a:r>
              <a:rPr lang="ru-RU" sz="3600" dirty="0" smtClean="0"/>
              <a:t>Г 95</a:t>
            </a:r>
          </a:p>
          <a:p>
            <a:r>
              <a:rPr lang="ru-RU" sz="3600" dirty="0" smtClean="0"/>
              <a:t> </a:t>
            </a:r>
          </a:p>
          <a:p>
            <a:r>
              <a:rPr lang="ru-RU" sz="3600" dirty="0" smtClean="0"/>
              <a:t>Гуревич  Ю. Е. </a:t>
            </a:r>
          </a:p>
          <a:p>
            <a:r>
              <a:rPr lang="ru-RU" sz="3600" dirty="0" smtClean="0"/>
              <a:t>Детали машин и основы конструирования. Детали передач. Соединения деталей машин : учебник / Ю. Е. Гуревич, М. Г. Косов, А. Г. </a:t>
            </a:r>
            <a:r>
              <a:rPr lang="ru-RU" sz="3600" dirty="0" err="1" smtClean="0"/>
              <a:t>Схиртладзе</a:t>
            </a:r>
            <a:r>
              <a:rPr lang="ru-RU" sz="3600" dirty="0" smtClean="0"/>
              <a:t> ; ред. Ю. Е. Гуревич. - 2-е изд., </a:t>
            </a:r>
            <a:r>
              <a:rPr lang="ru-RU" sz="3600" dirty="0" err="1" smtClean="0"/>
              <a:t>перераб</a:t>
            </a:r>
            <a:r>
              <a:rPr lang="ru-RU" sz="3600" dirty="0" smtClean="0"/>
              <a:t>. и доп. - Старый Оскол : ТНТ, 2015. - 260 с.</a:t>
            </a:r>
          </a:p>
          <a:p>
            <a:r>
              <a:rPr lang="ru-RU" sz="3600" dirty="0" smtClean="0"/>
              <a:t>Аннотация: В учебнике изложены основы теории, расчета и конструирования деталей передач и соединений деталей машин.</a:t>
            </a:r>
          </a:p>
          <a:p>
            <a:r>
              <a:rPr lang="ru-RU" dirty="0" smtClean="0"/>
              <a:t> </a:t>
            </a:r>
          </a:p>
          <a:p>
            <a:r>
              <a:rPr lang="ru-RU" sz="3600" dirty="0" smtClean="0"/>
              <a:t>  Экземпляры: всего:12 - </a:t>
            </a:r>
            <a:r>
              <a:rPr lang="ru-RU" sz="3600" dirty="0" err="1" smtClean="0"/>
              <a:t>Чз</a:t>
            </a:r>
            <a:r>
              <a:rPr lang="ru-RU" sz="3600" dirty="0" smtClean="0"/>
              <a:t> №1(2), </a:t>
            </a:r>
            <a:r>
              <a:rPr lang="ru-RU" sz="3600" dirty="0" err="1" smtClean="0"/>
              <a:t>аб</a:t>
            </a:r>
            <a:r>
              <a:rPr lang="ru-RU" sz="3600" dirty="0" smtClean="0"/>
              <a:t>.(10)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6" name="Picture 4" descr="C:\Users\bibl2\Desktop\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3960440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2304256" cy="936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88640"/>
            <a:ext cx="4330824" cy="61207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34.44</a:t>
            </a:r>
          </a:p>
          <a:p>
            <a:r>
              <a:rPr lang="ru-RU" sz="8000" dirty="0" smtClean="0"/>
              <a:t>Г 95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Гуревич  Ю. Е. </a:t>
            </a:r>
          </a:p>
          <a:p>
            <a:r>
              <a:rPr lang="ru-RU" sz="8000" dirty="0" smtClean="0"/>
              <a:t>Детали машин и основы конструирования. Исходные положения. Механические передачи : учебник / Ю. Е. Гуревич, М. Г. Косов, А. Г. </a:t>
            </a:r>
            <a:r>
              <a:rPr lang="ru-RU" sz="8000" dirty="0" err="1" smtClean="0"/>
              <a:t>Схиртладзе</a:t>
            </a:r>
            <a:r>
              <a:rPr lang="ru-RU" sz="8000" dirty="0" smtClean="0"/>
              <a:t> ; ред. Ю. Е. Гуревич. - 2-е изд., </a:t>
            </a:r>
            <a:r>
              <a:rPr lang="ru-RU" sz="8000" dirty="0" err="1" smtClean="0"/>
              <a:t>перераб</a:t>
            </a:r>
            <a:r>
              <a:rPr lang="ru-RU" sz="8000" dirty="0" smtClean="0"/>
              <a:t>. и доп. – Ст. Оскол : ТНТ, 2015.-408 с.</a:t>
            </a:r>
          </a:p>
          <a:p>
            <a:r>
              <a:rPr lang="ru-RU" sz="8000" dirty="0" smtClean="0"/>
              <a:t>Аннотация: В учебнике изложены основы теории, расчета и конструирования при проектировании деталей и узлов (сборочных единиц) общемашиностроительного применения. </a:t>
            </a:r>
          </a:p>
          <a:p>
            <a:r>
              <a:rPr lang="ru-RU" sz="8000" dirty="0" smtClean="0"/>
              <a:t>Экземпляры: всего:12 -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.(10)</a:t>
            </a:r>
          </a:p>
          <a:p>
            <a:endParaRPr lang="ru-RU" sz="80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098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67240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259632" y="1417638"/>
            <a:ext cx="1944216" cy="1651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88640"/>
            <a:ext cx="4258816" cy="61207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34.44я73</a:t>
            </a:r>
          </a:p>
          <a:p>
            <a:r>
              <a:rPr lang="ru-RU" sz="8000" dirty="0" smtClean="0"/>
              <a:t>Д 38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Детали машин и основы конструирования : учебник для бакалавров.; допущено МО РФ / ред.: Г. И. Рощин, Е. А. Самойлов. - М. : </a:t>
            </a:r>
            <a:r>
              <a:rPr lang="ru-RU" sz="8000" dirty="0" err="1" smtClean="0"/>
              <a:t>Юрайт</a:t>
            </a:r>
            <a:r>
              <a:rPr lang="ru-RU" sz="8000" dirty="0" smtClean="0"/>
              <a:t>, 2013. - 415 с</a:t>
            </a:r>
          </a:p>
          <a:p>
            <a:r>
              <a:rPr lang="ru-RU" sz="8000" dirty="0" smtClean="0"/>
              <a:t>Аннотация: Изложены основы теории, расчетов и конструирования деталей и механических узлов, которые используются в машиностроении. Дополнительно включены разделы: приводы, динамика машин, основы </a:t>
            </a:r>
            <a:r>
              <a:rPr lang="ru-RU" sz="8000" dirty="0" err="1" smtClean="0"/>
              <a:t>триботехники</a:t>
            </a:r>
            <a:r>
              <a:rPr lang="ru-RU" sz="8000" dirty="0" smtClean="0"/>
              <a:t>, корпусные детали, рычажные передачи и др.</a:t>
            </a:r>
          </a:p>
          <a:p>
            <a:r>
              <a:rPr lang="ru-RU" sz="8000" dirty="0" smtClean="0"/>
              <a:t> Экземпляры: всего:1 -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№1(1)</a:t>
            </a:r>
          </a:p>
          <a:p>
            <a:endParaRPr lang="ru-RU" sz="8000" dirty="0" smtClean="0"/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5122" name="Picture 2" descr="C:\Users\bibl2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0324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58186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88640"/>
            <a:ext cx="4330824" cy="6120720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34.44</a:t>
            </a:r>
          </a:p>
          <a:p>
            <a:r>
              <a:rPr lang="ru-RU" sz="2200" dirty="0" smtClean="0"/>
              <a:t>Д 38</a:t>
            </a:r>
          </a:p>
          <a:p>
            <a:r>
              <a:rPr lang="ru-RU" sz="2200" dirty="0" smtClean="0"/>
              <a:t>Детали машин и основы конструирования. Основы теории и расчета : учебник / П. Н. Учаев [и др.] ; ред. П. Н. Учаев. - Старый Оскол : ТНТ, 2015. - 344 с.</a:t>
            </a:r>
          </a:p>
          <a:p>
            <a:r>
              <a:rPr lang="ru-RU" sz="2200" dirty="0" smtClean="0"/>
              <a:t>Аннотация: В учебнике изложены основы теории и расчета типовых деталей машин - деталей общего назначения.</a:t>
            </a:r>
          </a:p>
          <a:p>
            <a:r>
              <a:rPr lang="ru-RU" sz="2200" dirty="0" smtClean="0"/>
              <a:t>Экземпляры: всего:12 -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№1(2), </a:t>
            </a:r>
            <a:r>
              <a:rPr lang="ru-RU" sz="2200" dirty="0" err="1" smtClean="0"/>
              <a:t>аб</a:t>
            </a:r>
            <a:r>
              <a:rPr lang="ru-RU" sz="2200" dirty="0" smtClean="0"/>
              <a:t>.(10)</a:t>
            </a:r>
          </a:p>
          <a:p>
            <a:endParaRPr lang="ru-RU" sz="2200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614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81642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826768" cy="5832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260648"/>
            <a:ext cx="4186808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34.44я73</a:t>
            </a:r>
          </a:p>
          <a:p>
            <a:r>
              <a:rPr lang="ru-RU" sz="8000" dirty="0" smtClean="0"/>
              <a:t>И20</a:t>
            </a:r>
          </a:p>
          <a:p>
            <a:r>
              <a:rPr lang="ru-RU" sz="8000" dirty="0" smtClean="0"/>
              <a:t> Иванов  М. Н. </a:t>
            </a:r>
          </a:p>
          <a:p>
            <a:r>
              <a:rPr lang="ru-RU" sz="8000" dirty="0" smtClean="0"/>
              <a:t>Детали машин : учебник.; рекомендовано МО и науки РФ / М. Н. Иванов, В. А. </a:t>
            </a:r>
            <a:r>
              <a:rPr lang="ru-RU" sz="8000" dirty="0" err="1" smtClean="0"/>
              <a:t>Финогенов</a:t>
            </a:r>
            <a:r>
              <a:rPr lang="ru-RU" sz="8000" dirty="0" smtClean="0"/>
              <a:t>. - 12-е изд., исправленное. - М. : Высшая школа, 2008. - 408 с. : ил</a:t>
            </a:r>
          </a:p>
          <a:p>
            <a:r>
              <a:rPr lang="ru-RU" sz="8000" dirty="0" smtClean="0"/>
              <a:t>Аннотация: В каждом разделе учебника приводятся контрольные вопросы для самоподготовки и примеры, помогающие освоить методику расчетов и разрабатывать программы таких расчетов. Справочный материал учебника соответствует требованиям Государственного стандарта по состоянию на 01.01.2008 г.</a:t>
            </a:r>
          </a:p>
          <a:p>
            <a:r>
              <a:rPr lang="ru-RU" sz="8000" dirty="0" smtClean="0"/>
              <a:t>Экземпляры: всего:99 -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№1(3), </a:t>
            </a:r>
            <a:r>
              <a:rPr lang="ru-RU" sz="8000" dirty="0" err="1" smtClean="0"/>
              <a:t>аб</a:t>
            </a:r>
            <a:r>
              <a:rPr lang="ru-RU" sz="8000" dirty="0" smtClean="0"/>
              <a:t>.(95), №4(1)</a:t>
            </a:r>
          </a:p>
          <a:p>
            <a:endParaRPr lang="ru-RU" sz="8000" dirty="0" smtClean="0"/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717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672408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54586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88640"/>
            <a:ext cx="4258816" cy="612072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34.42я73</a:t>
            </a:r>
          </a:p>
          <a:p>
            <a:r>
              <a:rPr lang="ru-RU" sz="8000" dirty="0" smtClean="0"/>
              <a:t>К 93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err="1" smtClean="0"/>
              <a:t>Курмаз</a:t>
            </a:r>
            <a:r>
              <a:rPr lang="ru-RU" sz="8000" dirty="0" smtClean="0"/>
              <a:t>  Л. В. </a:t>
            </a:r>
          </a:p>
          <a:p>
            <a:r>
              <a:rPr lang="ru-RU" sz="8000" dirty="0" smtClean="0"/>
              <a:t>Конструирование узлов и деталей машин : справочное учебно-методическое пособие / Л. В. </a:t>
            </a:r>
            <a:r>
              <a:rPr lang="ru-RU" sz="8000" dirty="0" err="1" smtClean="0"/>
              <a:t>Курмаз</a:t>
            </a:r>
            <a:r>
              <a:rPr lang="ru-RU" sz="8000" dirty="0" smtClean="0"/>
              <a:t>, О. Л. </a:t>
            </a:r>
            <a:r>
              <a:rPr lang="ru-RU" sz="8000" dirty="0" err="1" smtClean="0"/>
              <a:t>Курмаз</a:t>
            </a:r>
            <a:r>
              <a:rPr lang="ru-RU" sz="8000" dirty="0" smtClean="0"/>
              <a:t>. - М. : Высшая школа, 2007. - 455 с. : ил</a:t>
            </a:r>
          </a:p>
          <a:p>
            <a:r>
              <a:rPr lang="ru-RU" sz="8000" dirty="0" smtClean="0"/>
              <a:t>Аннотация: Содержит методики расчета основных видов механических передач, их составных элементов, а также взаимосвязанные с ними методики и рекомендации по разработке конструкции, что воедино связывает расчетную и графическую части конструирования.</a:t>
            </a:r>
          </a:p>
          <a:p>
            <a:r>
              <a:rPr lang="ru-RU" sz="8000" dirty="0" smtClean="0"/>
              <a:t>Экземпляры: всего:10 -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.(7),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№1(3)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819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3960440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397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</dc:title>
  <dc:creator>Библиотека</dc:creator>
  <cp:lastModifiedBy>bibl2</cp:lastModifiedBy>
  <cp:revision>34</cp:revision>
  <dcterms:created xsi:type="dcterms:W3CDTF">2018-03-26T06:46:42Z</dcterms:created>
  <dcterms:modified xsi:type="dcterms:W3CDTF">2018-04-02T03:08:32Z</dcterms:modified>
</cp:coreProperties>
</file>