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71" r:id="rId4"/>
    <p:sldId id="28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6" r:id="rId13"/>
    <p:sldId id="28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836712"/>
            <a:ext cx="89644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Уважаемые читатели!</a:t>
            </a:r>
          </a:p>
          <a:p>
            <a:pPr indent="571500" algn="ctr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Библиотека ХТИ - филиала СФУ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вашему вниманию представляет обзор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indent="571500" algn="ctr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«Нетрадиционные и возобновляемые источники энергии»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571500" algn="ctr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Литература, представленная в данном обзоре, поможет расширить круг знаний о нетрадиционных источниках энергии, их энергетическом потенциале, принципах и методах практического использования. В книгах рассмотрены возобновляемые источники энергии и способы их преобразования в другие виды энергии, удобные для потребления.</a:t>
            </a:r>
          </a:p>
          <a:p>
            <a:pPr indent="571500" algn="ctr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обзор включено 10  библиографических описаний документов.</a:t>
            </a:r>
          </a:p>
          <a:p>
            <a:pPr indent="571500" algn="ctr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Хронологический охват обзора с 2006г. по 2018г.</a:t>
            </a:r>
          </a:p>
          <a:p>
            <a:pPr indent="571500" algn="ctr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Библиографическое описание составлено в соответствии с Межгосударственным стандартом ГОСТ 7.1-2003.  «Библиографическая запись. Библиографическое описание. Общие требования и правила составления».</a:t>
            </a:r>
          </a:p>
          <a:p>
            <a:pPr indent="571500" algn="ctr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Обзор аннотирован, материал располагается в алфавите авторов и заглавий и адресован преподавателям, аспирантам, студентам в помощь учебной, научной деятельности.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72000" y="285007"/>
            <a:ext cx="4572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31.25я73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У- 28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Удалов, С. Н.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Возобновляемые источники энергии : учебник / С. Н. Удалов. - Новосибирск : НГТУ, 2007. - 432 с. : ил. - (Серия "Учебники НГТУ")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Экземпляры: всего:5 - Чз №2(2), аб.(3)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Аннотация: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Рассмотренные в работе возобновляемые источники энергии и способы их преобразования в другие виды энергии, удобные для потребления, существенно расширят знания студентов в передовых направлениях электроэнергетики.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099" name="Picture 3" descr="http://publish.nstu.ru/upload/iblock/34f/Ydal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4469"/>
            <a:ext cx="3816424" cy="5624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499992" y="267592"/>
            <a:ext cx="464400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31.2я73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93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Ушаков, В. Я.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Электроэнергетические системы и сети : учебное пособие для бакалавриата и магистратуры / В. Я. Ушаков. - М. : Издательство Юрайт, 2016. - 446 с. - (Университеты России)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Экземпляры: всего:20 - Чз №2(2), аб.(18)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Аннотация: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учебном пособии представлены современные проблемы электроэнергетики, рассмотрены соответствующие описательные примеры, представлены методы расчета и статистические данные.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Василий Яковлевич Ушаков, Электроэнергетические системы и сети. Учебное пособие для бакалавриата и магистратуры (201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725671" cy="5647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44008" y="278049"/>
            <a:ext cx="449999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31.29-5я72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 61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Щербаков, Е. Ф.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Электроснабжение и электропотребление на предприятиях : учебное пособие. - рекомендовано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Учебно-методич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советом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Учебно-метод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центра по проф. образованию г. Москвы / Е. Ф. Щербаков, Д. С. Александров, А. Л. Дубов. - М. : Форум, 2012. - 496 с. - (Профессиональное образование)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Экземпляры: всего:12 - аб.(11), Чз №2(1)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Аннотация: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Рассмотрены вопросы электроснабжения и электропотребления на промышленных предприятиях.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Электроснабжение и электропотребление на предприятиях. Учебное пособ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672408" cy="5860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916832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 algn="ctr" eaLnBrk="0" hangingPunct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Уважаемые читатели!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571500" algn="ctr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вас заинтересовала представленная литература, вы сможете ознакомиться с ней, обратившись в  читальный зал № 2  в корпус  «Б» по адресу: ул. Комарова 15 (2 этаж)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vaelektrika.ru/_mod_files/ce_images/articles/al_ternativnye_istochniki_energ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pic>
        <p:nvPicPr>
          <p:cNvPr id="3" name="Picture 2" descr="https://www.bookvoed.ru/files/1377/25/83/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7"/>
            <a:ext cx="3960440" cy="5861451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499992" y="-44792"/>
            <a:ext cx="464400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31я73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 95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Быстрицкий, Г. Ф.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 энергетика : учебное пособие.; допущено МО РФ / Г. Ф. Быстрицкий. - М. : КНОРУС, 2010. - 296 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Экземпляры: всего:20 - аб.(20)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Аннотация: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Приведены сведения о невозобновляемых энергетических ресурсах, их характеристики; рассмотрены основы теплотехники: положения технической термодинамики и основы теплообмена. даны схемы и принципы работы тепловых электрических станций, газотурбинных установок, АЭС; гидравлических и ветровых электрических станций. Представлено основное тепловое оборудование ТЭС: паровые и водогрейные котлы; паровые турбины и нагнетательные машины.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pic>
        <p:nvPicPr>
          <p:cNvPr id="34818" name="Picture 2" descr="Основ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816424" cy="5992860"/>
          </a:xfrm>
          <a:prstGeom prst="rect">
            <a:avLst/>
          </a:prstGeom>
          <a:noFill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572000" y="59161"/>
            <a:ext cx="4572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31я73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 95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Быстрицкий, Г. Ф.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Основы энергетики : учебник.; допущено УМО по образованию в области энергетики и электрохимии / Г. Ф. Быстрицкий. - 2-е изд.,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 доп. - М. : КНОРУС, 2011. - 352 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Экземпляры: всего:30 - аб.(28), Чз №2(2)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Аннотация: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Изложены сведения о невозобновляемых и возобновляемых энергетических ресурсах, их характеристики; рассмотрены основы теплотехники: положения технической термодинамики и основы теплообмена. Приведены схемы и технологические процессы тепловых электрических станций и газотурбинных установок, АЭС, гидравлических и ветровых электрических станций.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572000" y="48681"/>
            <a:ext cx="4572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31.27я73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49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Климова, Г. Н.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Электроэнергетические системы и сети. Энергосбережение : учебное пособие / Г. Н. Климова. - 2-е изд. - М. : Издательство Юрайт, 2016. - 179 с. - (Университеты России)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Экземпляры: всего:30 - аб.(28), Чз №2(2)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Аннотация: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Представлены современные вопросы оптимального энергопотребления, рассмотрены соответствующие практические примеры и методика , расчёты и умение работать с нормативными документами, а также статистические данные.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4035" name="Picture 3" descr="Электроэнергетические системы и сети. Энергосбережение 2-е изд. Учебное пособие для прикладного бакалавриа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85371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499992" y="162366"/>
            <a:ext cx="464400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31я73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89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Кузьмин С. Н.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Нетрадиционные источники энергии: биоэнергетика : учебное пособие / С. Н. Кузьмин, В. И.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Ляшков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Ю. С. Кузьмина. - М. : ИНФРА-М, 2018. - 128 с. - (Высшее образование: Бакалавриат)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Экземпляры: всего:3 - Чз №2(2), аб.(1)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Аннотация: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Учебное пособие состоит из введения и пяти разделов, посвященных основным технологиям получения энергии из биомассы.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2" name="Picture 4" descr="http://www.booka.ru/images/books/8928/892830/bi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888432" cy="5699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 rot="10800000" flipV="1">
            <a:off x="4499992" y="75867"/>
            <a:ext cx="469706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31.31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О-60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Опарин, Е. Г.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Физические основы бестопливной энергетики: ограниченность второго начала термодинамики / Е. Г. Опарин. - 3-е изд. - М. : ЛКИ, 2007. - 136 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Экземпляры: всего:3 - Чз №2(1), аб.(1), Чз №1(1)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Аннотация: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Книга предназначена для научных работников, занимающихся разработкой нетрадиционных источников энергии, и вносит свою лепту в, казалось бы, разрешенный классической физикой и термодинамикой вечный спор о вечном двигателе.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3" descr="Опарин Е.Г. Физические основы бестопливной энергетики. Ограниченность второго начала термодинам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3762058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572000" y="156668"/>
            <a:ext cx="4572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31.19я723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34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Сибикин, М. Ю.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энергосбережения : учебник.; допущено МО РФ / М. Ю. Сибикин, Ю. Д. Сибикин. - 2-е изд.,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перераб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 доп. - М. : Форум, 2010. - 352 с. - (Профессиональное образование)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Экземпляры: всего:12 - аб.(10), Чз №2(2)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Аннотация: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Рассмотрены вопросы энергосбережения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 теплоэнергетике, использования нетрадиционных и возобновляемых источников энергии, ее учета и реализации. Приведены законодательные и нормативные основы энергосбережения, описаны практические способы реализации энергосберегающей политики на промышленных предприятиях, объектах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жилищно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коммунального хозяйства (ЖКХ), транспорта, сельского хозяйства и бюджетных организаций., раскрыты экономические и экологические преимущества внедрения рациональных методов использования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топливно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энергетических ресурсов (ТЭР). даны рекомендации по дальнейшему улучшению использования ТЭР.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3" descr="http://library.kr.ua/bookexibit/images/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8640"/>
            <a:ext cx="3888431" cy="6001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572000" y="133386"/>
            <a:ext cx="4572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31.279-02я2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74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Справочник по проектированию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электрических сетей / ред. : Д. Л. Файбисович. - 4-е изд., перераб. и доп. - М. : ЭНАС, 2012. - 376 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Экземпляры: всего:9 - аб.(9)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Аннотация: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Приводятся сведения по проектированию электрических сетей энергосистем, методам технико-экономических расчетов, выбору параметров и схем сетей, данные по электрооборудованию, воздушным и кабельным линиям, по стоимости элементов электрических сетей, современные подходы к формированию тарифов на электроэнергию, о способах производства электроэнергии, 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возобновляемых ресурсах Земли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3" descr="Файбисович Д.Л. и др. Справочник по проектированию электрических с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019846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689</TotalTime>
  <Words>1032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Читальный зал</dc:creator>
  <cp:lastModifiedBy>bibl1</cp:lastModifiedBy>
  <cp:revision>39</cp:revision>
  <dcterms:created xsi:type="dcterms:W3CDTF">2018-02-14T03:24:22Z</dcterms:created>
  <dcterms:modified xsi:type="dcterms:W3CDTF">2018-02-19T08:07:11Z</dcterms:modified>
</cp:coreProperties>
</file>