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/>
              <a:t>Уважаемые читатели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Философия науки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13 библиографических описаний документов.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2004 года по 2014 год.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ХТИ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2530624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0648"/>
            <a:ext cx="4546848" cy="60487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87.3я73</a:t>
            </a:r>
          </a:p>
          <a:p>
            <a:r>
              <a:rPr lang="ru-RU" dirty="0" smtClean="0"/>
              <a:t>Р 83</a:t>
            </a:r>
          </a:p>
          <a:p>
            <a:r>
              <a:rPr lang="ru-RU" dirty="0" err="1" smtClean="0"/>
              <a:t>Рузавин</a:t>
            </a:r>
            <a:r>
              <a:rPr lang="ru-RU" dirty="0" smtClean="0"/>
              <a:t>  Г. И. </a:t>
            </a:r>
          </a:p>
          <a:p>
            <a:r>
              <a:rPr lang="ru-RU" dirty="0" smtClean="0"/>
              <a:t>Философия науки : учеб. пособие.; рекомендовано Учебно-методическим центром "Профессиональный учебник" / Г. И. </a:t>
            </a:r>
            <a:r>
              <a:rPr lang="ru-RU" dirty="0" err="1" smtClean="0"/>
              <a:t>Рузавин</a:t>
            </a:r>
            <a:r>
              <a:rPr lang="ru-RU" dirty="0" smtClean="0"/>
              <a:t>. - М. : ЮНИТИ-ДАНА, 2005. - 400 с.</a:t>
            </a:r>
          </a:p>
          <a:p>
            <a:r>
              <a:rPr lang="ru-RU" dirty="0" smtClean="0"/>
              <a:t>Аннотация: В вводной части книги рассматриваются предмет и основные концепции современной философской науки. Вторая часть посвящена эпистемологии науки: анализу структур эмпирического и теоретического знания, а также роста и развития научного знания. В третьей части обсуждаются проблемы методологии науки и дается анализ основных методов современной науки.</a:t>
            </a:r>
          </a:p>
          <a:p>
            <a:r>
              <a:rPr lang="ru-RU" dirty="0" smtClean="0"/>
              <a:t> Экземпляры: всего:1 - </a:t>
            </a:r>
            <a:r>
              <a:rPr lang="ru-RU" dirty="0" err="1" smtClean="0"/>
              <a:t>Чз</a:t>
            </a:r>
            <a:r>
              <a:rPr lang="ru-RU" dirty="0" smtClean="0"/>
              <a:t> №1(1)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Users\bibl2\Desktop\c02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3312368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2818656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87я73</a:t>
            </a:r>
          </a:p>
          <a:p>
            <a:r>
              <a:rPr lang="ru-RU" dirty="0" smtClean="0"/>
              <a:t>С 56</a:t>
            </a:r>
          </a:p>
          <a:p>
            <a:r>
              <a:rPr lang="ru-RU" dirty="0" smtClean="0"/>
              <a:t>Современные философские проблемы естественных, технических и социально-гуманитарных наук : учебник.; допущено МО РФ / ред. : В. В. Миронов. - М. : </a:t>
            </a:r>
            <a:r>
              <a:rPr lang="ru-RU" dirty="0" err="1" smtClean="0"/>
              <a:t>Гардарики</a:t>
            </a:r>
            <a:r>
              <a:rPr lang="ru-RU" dirty="0" smtClean="0"/>
              <a:t>, 2006. - 639 с.</a:t>
            </a:r>
          </a:p>
          <a:p>
            <a:r>
              <a:rPr lang="ru-RU" dirty="0" smtClean="0"/>
              <a:t>Аннотация: Учебник для аспирантов и соискателей ученой степени кандидата наук по философской части общенаучной дисциплины "История и философия науки".</a:t>
            </a:r>
          </a:p>
          <a:p>
            <a:r>
              <a:rPr lang="ru-RU" dirty="0" smtClean="0"/>
              <a:t> Экземпляры: всего:7 - </a:t>
            </a:r>
            <a:r>
              <a:rPr lang="ru-RU" dirty="0" err="1" smtClean="0"/>
              <a:t>аб</a:t>
            </a:r>
            <a:r>
              <a:rPr lang="ru-RU" dirty="0" smtClean="0"/>
              <a:t>.(5), </a:t>
            </a:r>
            <a:r>
              <a:rPr lang="ru-RU" dirty="0" err="1" smtClean="0"/>
              <a:t>Чз</a:t>
            </a:r>
            <a:r>
              <a:rPr lang="ru-RU" dirty="0" smtClean="0"/>
              <a:t> №1(2)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5361" name="Picture 1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345638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2530624" cy="1656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332656"/>
            <a:ext cx="3960440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87я73</a:t>
            </a:r>
          </a:p>
          <a:p>
            <a:r>
              <a:rPr lang="ru-RU" sz="7200" dirty="0" smtClean="0"/>
              <a:t>Ф54</a:t>
            </a:r>
          </a:p>
          <a:p>
            <a:r>
              <a:rPr lang="ru-RU" sz="7200" dirty="0" smtClean="0"/>
              <a:t>Философия науки. Общий курс : учеб. пособие для вузов / ред. : С. А. Лебедев. - М. : Академический Проект, 2005. - 736 с.</a:t>
            </a:r>
          </a:p>
          <a:p>
            <a:r>
              <a:rPr lang="ru-RU" sz="7200" dirty="0" smtClean="0"/>
              <a:t>Аннотация: Учебное пособие адресовано прежде всего аспирантам всех специальностей для подготовки к экзамену по новому кандидатскому минимуму "История и философия науки". Рекомендуется также студентам, магистрам, преподавателям, научным работникам, всем, кто интересуется проблемам философии науки.</a:t>
            </a:r>
          </a:p>
          <a:p>
            <a:r>
              <a:rPr lang="ru-RU" sz="7200" dirty="0" smtClean="0"/>
              <a:t>Экземпляры: всего:5 -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.(5).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4337" name="Picture 1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345638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2602632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793507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87я73</a:t>
            </a:r>
          </a:p>
          <a:p>
            <a:r>
              <a:rPr lang="ru-RU" sz="7200" dirty="0" smtClean="0"/>
              <a:t>Ф 56</a:t>
            </a:r>
          </a:p>
          <a:p>
            <a:r>
              <a:rPr lang="ru-RU" sz="7200" dirty="0" smtClean="0"/>
              <a:t>Философия науки в вопросах и ответах : учебное пособие для аспирантов / В. П. </a:t>
            </a:r>
            <a:r>
              <a:rPr lang="ru-RU" sz="7200" dirty="0" err="1" smtClean="0"/>
              <a:t>Кохановский</a:t>
            </a:r>
            <a:r>
              <a:rPr lang="ru-RU" sz="7200" dirty="0" smtClean="0"/>
              <a:t> [и др.]. - 3-е изд. - Ростов </a:t>
            </a:r>
            <a:r>
              <a:rPr lang="ru-RU" sz="7200" dirty="0" err="1" smtClean="0"/>
              <a:t>н</a:t>
            </a:r>
            <a:r>
              <a:rPr lang="ru-RU" sz="7200" dirty="0" smtClean="0"/>
              <a:t>/Д : Феникс, 2006. - 352 с. - (Высшее образование)</a:t>
            </a:r>
          </a:p>
          <a:p>
            <a:r>
              <a:rPr lang="ru-RU" sz="7200" dirty="0" smtClean="0"/>
              <a:t>Аннотация: Представлены философские вопросы науки как специфической системы знания, своеобразной формы духовного производства и социального института. Рассмотрены генезис и история науки, общие закономерности  ее развития, структура и динамика научного познания, его методология, роль науки в жизни человека и общества, перспективы ее развития и ряд других проблем.</a:t>
            </a:r>
          </a:p>
          <a:p>
            <a:r>
              <a:rPr lang="ru-RU" sz="7200" dirty="0" smtClean="0"/>
              <a:t>Экземпляры: всего:9 -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№2(1),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№1(2), </a:t>
            </a:r>
            <a:r>
              <a:rPr lang="ru-RU" sz="7200" dirty="0" err="1" smtClean="0"/>
              <a:t>аб</a:t>
            </a:r>
            <a:r>
              <a:rPr lang="ru-RU" sz="7200" dirty="0" smtClean="0"/>
              <a:t>.(6)</a:t>
            </a:r>
          </a:p>
          <a:p>
            <a:endParaRPr lang="ru-RU" sz="72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3313" name="Picture 1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88032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2458616" cy="30823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332656"/>
            <a:ext cx="3970784" cy="5793507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87.0</a:t>
            </a:r>
          </a:p>
          <a:p>
            <a:r>
              <a:rPr lang="ru-RU" sz="7200" dirty="0" smtClean="0"/>
              <a:t>Ш24</a:t>
            </a:r>
          </a:p>
          <a:p>
            <a:r>
              <a:rPr lang="ru-RU" sz="7200" dirty="0" smtClean="0"/>
              <a:t>Шаповалов В.Ф. </a:t>
            </a:r>
          </a:p>
          <a:p>
            <a:r>
              <a:rPr lang="ru-RU" sz="7200" dirty="0" smtClean="0"/>
              <a:t>Философия науки и техники : О смысле науки и техники и о глобальных угрозах научно-технической эпохи / В.Ф. Шаповалов; учеб. пособие. - М. : </a:t>
            </a:r>
            <a:r>
              <a:rPr lang="ru-RU" sz="7200" dirty="0" err="1" smtClean="0"/>
              <a:t>Фаир</a:t>
            </a:r>
            <a:r>
              <a:rPr lang="ru-RU" sz="7200" dirty="0" smtClean="0"/>
              <a:t> - пресс, 2004. - 320 с.</a:t>
            </a:r>
          </a:p>
          <a:p>
            <a:r>
              <a:rPr lang="ru-RU" sz="7200" dirty="0" smtClean="0"/>
              <a:t>Аннотация: В книге рассматриваются философские проблемы науки и техники как единой системы познания и преобразования мира. Особое внимание уделяется процессам формирования и функционирования системы «наука-техника», социально-гуманитарным последствиям научно-технического прогресса. Книга адресована  студентам, аспирантам, преподавателям.</a:t>
            </a:r>
          </a:p>
          <a:p>
            <a:r>
              <a:rPr lang="ru-RU" sz="7200" dirty="0" smtClean="0"/>
              <a:t> Экземпляры: всего:1 -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.(1).</a:t>
            </a:r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2289" name="Picture 1" descr="C:\Users\bibl2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345638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3250704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258816" cy="5865515"/>
          </a:xfrm>
        </p:spPr>
        <p:txBody>
          <a:bodyPr>
            <a:noAutofit/>
          </a:bodyPr>
          <a:lstStyle/>
          <a:p>
            <a:r>
              <a:rPr lang="ru-RU" sz="1800" dirty="0" smtClean="0"/>
              <a:t>87.0</a:t>
            </a:r>
          </a:p>
          <a:p>
            <a:r>
              <a:rPr lang="ru-RU" sz="1800" dirty="0" smtClean="0"/>
              <a:t>В 65</a:t>
            </a:r>
          </a:p>
          <a:p>
            <a:r>
              <a:rPr lang="ru-RU" sz="1800" dirty="0" smtClean="0"/>
              <a:t>Войтов  А. Г. </a:t>
            </a:r>
          </a:p>
          <a:p>
            <a:r>
              <a:rPr lang="ru-RU" sz="1800" dirty="0" smtClean="0"/>
              <a:t>История и философия науки : учебное пособие для аспирантов / А. Г. Войтов. - 3-е изд. - М. : "Дашков и К", 2007. - 692 с.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Аннотация: Учебное пособие служит осмыслению философии как науки наук (общей теории науки). Для аспирантов, докторантов всех наук, преподавателей философии и студентов философских факультетов, а также тех, кто стремится овладеть теоретической наукой как современной мудростью и идеологией выживания.</a:t>
            </a:r>
          </a:p>
          <a:p>
            <a:r>
              <a:rPr lang="ru-RU" sz="1800" dirty="0" smtClean="0"/>
              <a:t>Экземпляры: всего:1 -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№1(1).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pic>
        <p:nvPicPr>
          <p:cNvPr id="1026" name="Picture 2" descr="C:\Users\bibl2\Desktop\istoriya_i_filosofiya_nauki_auto_auto_jpeg_5_1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672408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2818656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548680"/>
            <a:ext cx="4608512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sz="2600" dirty="0" smtClean="0"/>
              <a:t> 87я73</a:t>
            </a:r>
          </a:p>
          <a:p>
            <a:r>
              <a:rPr lang="ru-RU" sz="2600" dirty="0" smtClean="0"/>
              <a:t>Г 70</a:t>
            </a:r>
          </a:p>
          <a:p>
            <a:r>
              <a:rPr lang="ru-RU" sz="2600" dirty="0" smtClean="0"/>
              <a:t>Горохов  В. Г. </a:t>
            </a:r>
          </a:p>
          <a:p>
            <a:r>
              <a:rPr lang="ru-RU" sz="2600" dirty="0" smtClean="0"/>
              <a:t>Основы философии техники и технических наук : учебник.; рекомендовано Учебно-методическим советом по философии, политологии и религиоведению / В. Г. Горохов. - М. : </a:t>
            </a:r>
            <a:r>
              <a:rPr lang="ru-RU" sz="2600" dirty="0" err="1" smtClean="0"/>
              <a:t>Гардарики</a:t>
            </a:r>
            <a:r>
              <a:rPr lang="ru-RU" sz="2600" dirty="0" smtClean="0"/>
              <a:t>, 2007. - 335 с.</a:t>
            </a:r>
          </a:p>
          <a:p>
            <a:r>
              <a:rPr lang="ru-RU" sz="2600" dirty="0" smtClean="0"/>
              <a:t>Аннотация: Учебник служит цели развития философской рефлексии научной техники у будущих специалистов.</a:t>
            </a:r>
          </a:p>
          <a:p>
            <a:r>
              <a:rPr lang="ru-RU" sz="2600" dirty="0" smtClean="0"/>
              <a:t> Экземпляры: всего:5 - </a:t>
            </a:r>
            <a:r>
              <a:rPr lang="ru-RU" sz="2600" dirty="0" err="1" smtClean="0"/>
              <a:t>аб</a:t>
            </a:r>
            <a:r>
              <a:rPr lang="ru-RU" sz="2600" dirty="0" smtClean="0"/>
              <a:t>.(4), </a:t>
            </a:r>
            <a:r>
              <a:rPr lang="ru-RU" sz="2600" dirty="0" err="1" smtClean="0"/>
              <a:t>Чз</a:t>
            </a:r>
            <a:r>
              <a:rPr lang="ru-RU" sz="2600" dirty="0" smtClean="0"/>
              <a:t> №1(1)</a:t>
            </a:r>
          </a:p>
          <a:p>
            <a:endParaRPr lang="ru-RU" sz="26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2529" name="Picture 1" descr="C:\Users\bibl2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67240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2602632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87.3я73</a:t>
            </a:r>
          </a:p>
          <a:p>
            <a:r>
              <a:rPr lang="ru-RU" sz="7200" dirty="0" smtClean="0"/>
              <a:t>И 89</a:t>
            </a:r>
          </a:p>
          <a:p>
            <a:r>
              <a:rPr lang="ru-RU" sz="7200" dirty="0" smtClean="0"/>
              <a:t>История и философия науки : учебное пособие для аспирантов / Б. К. </a:t>
            </a:r>
            <a:r>
              <a:rPr lang="ru-RU" sz="7200" dirty="0" err="1" smtClean="0"/>
              <a:t>Джегутанов</a:t>
            </a:r>
            <a:r>
              <a:rPr lang="ru-RU" sz="7200" dirty="0" smtClean="0"/>
              <a:t>, В. И. Стрельченко, В. В. </a:t>
            </a:r>
            <a:r>
              <a:rPr lang="ru-RU" sz="7200" dirty="0" err="1" smtClean="0"/>
              <a:t>Балахонский</a:t>
            </a:r>
            <a:r>
              <a:rPr lang="ru-RU" sz="7200" dirty="0" smtClean="0"/>
              <a:t>. - СПб. : Питер, 2006. - 368 с.</a:t>
            </a:r>
          </a:p>
          <a:p>
            <a:r>
              <a:rPr lang="ru-RU" sz="7200" dirty="0" smtClean="0"/>
              <a:t>Аннотация: Учебное пособие для аспирантов и соискателей социально-гуманитарных вузов написано в соответствии с новой программой кандидатского экзамена "История и философия науки", утвержденной Министерством образования РФ. Основное внимание в книге уделено философскому анализу науки как специфической системы знания, формы духовного производства и социального института. </a:t>
            </a:r>
          </a:p>
          <a:p>
            <a:r>
              <a:rPr lang="ru-RU" sz="7200" dirty="0" smtClean="0"/>
              <a:t> Экземпляры: всего:2 -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.(1),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№1(1)</a:t>
            </a:r>
          </a:p>
          <a:p>
            <a:endParaRPr lang="ru-RU" sz="7200" dirty="0" smtClean="0"/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endParaRPr lang="ru-RU" dirty="0"/>
          </a:p>
        </p:txBody>
      </p:sp>
      <p:pic>
        <p:nvPicPr>
          <p:cNvPr id="21505" name="Picture 1" descr="C:\Users\bibl2\Desktop\6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02433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2962672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5865515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7200" dirty="0" smtClean="0"/>
              <a:t>87я73</a:t>
            </a:r>
          </a:p>
          <a:p>
            <a:r>
              <a:rPr lang="ru-RU" sz="7200" dirty="0" smtClean="0"/>
              <a:t>Л33</a:t>
            </a:r>
          </a:p>
          <a:p>
            <a:r>
              <a:rPr lang="ru-RU" sz="7200" dirty="0" err="1" smtClean="0"/>
              <a:t>Лешкевич</a:t>
            </a:r>
            <a:r>
              <a:rPr lang="ru-RU" sz="7200" dirty="0" smtClean="0"/>
              <a:t>  Т. Г. </a:t>
            </a:r>
          </a:p>
          <a:p>
            <a:r>
              <a:rPr lang="ru-RU" sz="7200" dirty="0" smtClean="0"/>
              <a:t>Философия науки : учебное пособие / Т.Г. </a:t>
            </a:r>
            <a:r>
              <a:rPr lang="ru-RU" sz="7200" dirty="0" err="1" smtClean="0"/>
              <a:t>Лешкевич</a:t>
            </a:r>
            <a:r>
              <a:rPr lang="ru-RU" sz="7200" dirty="0" smtClean="0"/>
              <a:t>. - М. : ИНФРА-М, 2005. - 272 с. - (Высшее образование)</a:t>
            </a:r>
          </a:p>
          <a:p>
            <a:r>
              <a:rPr lang="ru-RU" sz="7200" dirty="0" smtClean="0"/>
              <a:t> Аннотация: В краткой и доступной форме изложен материал, соответствующий программе кандидатского минимума по основам философии науки. осуществлена попытка сохранить мировоззренческий потенциал философии, обогатив его содержанием философии науки, и заполнить возникший дефицит учебной литературы по данной дисциплине.</a:t>
            </a:r>
          </a:p>
          <a:p>
            <a:r>
              <a:rPr lang="ru-RU" sz="7200" dirty="0" smtClean="0"/>
              <a:t>Экземпляры: всего:10 -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.(10).</a:t>
            </a:r>
          </a:p>
          <a:p>
            <a:r>
              <a:rPr lang="ru-RU" sz="7200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0481" name="Picture 1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52839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2962672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3898776" cy="5865515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87.я73</a:t>
            </a:r>
          </a:p>
          <a:p>
            <a:r>
              <a:rPr lang="ru-RU" sz="4500" dirty="0" smtClean="0"/>
              <a:t>Л 33</a:t>
            </a:r>
          </a:p>
          <a:p>
            <a:r>
              <a:rPr lang="ru-RU" sz="4500" dirty="0" smtClean="0"/>
              <a:t>Лебедев  С. А. </a:t>
            </a:r>
          </a:p>
          <a:p>
            <a:r>
              <a:rPr lang="ru-RU" sz="4500" dirty="0" smtClean="0"/>
              <a:t>Философия науки : учебное пособие для магистров.; рекомендовано редакционно-издательским советом Российской академии образования / С. А. Лебедев. - 2-е изд., </a:t>
            </a:r>
            <a:r>
              <a:rPr lang="ru-RU" sz="4500" dirty="0" err="1" smtClean="0"/>
              <a:t>испр</a:t>
            </a:r>
            <a:r>
              <a:rPr lang="ru-RU" sz="4500" dirty="0" smtClean="0"/>
              <a:t>. и доп. - М. : </a:t>
            </a:r>
            <a:r>
              <a:rPr lang="ru-RU" sz="4500" dirty="0" err="1" smtClean="0"/>
              <a:t>Юрайт</a:t>
            </a:r>
            <a:r>
              <a:rPr lang="ru-RU" sz="4500" dirty="0" smtClean="0"/>
              <a:t>, 2014. - 296 с. - (Серия: Магистр)</a:t>
            </a:r>
          </a:p>
          <a:p>
            <a:r>
              <a:rPr lang="ru-RU" sz="4500" dirty="0" smtClean="0"/>
              <a:t>Аннотация: Учебное пособие состоит из 2-х частей: в первой изложено теоретическое содержание общей философии науки: во второй даны дидактические методические схемы большинства ее проблем.</a:t>
            </a:r>
          </a:p>
          <a:p>
            <a:r>
              <a:rPr lang="ru-RU" sz="4500" dirty="0" smtClean="0"/>
              <a:t> Экземпляры: всего:12 - </a:t>
            </a:r>
            <a:r>
              <a:rPr lang="ru-RU" sz="4500" dirty="0" err="1" smtClean="0"/>
              <a:t>аб</a:t>
            </a:r>
            <a:r>
              <a:rPr lang="ru-RU" sz="4500" dirty="0" smtClean="0"/>
              <a:t>.(11), </a:t>
            </a:r>
            <a:r>
              <a:rPr lang="ru-RU" sz="4500" dirty="0" err="1" smtClean="0"/>
              <a:t>Чз</a:t>
            </a:r>
            <a:r>
              <a:rPr lang="ru-RU" sz="4500" dirty="0" smtClean="0"/>
              <a:t> №2(1)</a:t>
            </a:r>
          </a:p>
          <a:p>
            <a:endParaRPr lang="ru-RU" sz="45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945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3384376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2674640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87.0</a:t>
            </a:r>
          </a:p>
          <a:p>
            <a:r>
              <a:rPr lang="ru-RU" sz="1800" dirty="0" smtClean="0"/>
              <a:t>Л33</a:t>
            </a:r>
          </a:p>
          <a:p>
            <a:r>
              <a:rPr lang="ru-RU" sz="1800" dirty="0" smtClean="0"/>
              <a:t>Лебедев С.А. </a:t>
            </a:r>
          </a:p>
          <a:p>
            <a:r>
              <a:rPr lang="ru-RU" sz="1800" dirty="0" smtClean="0"/>
              <a:t>Философия науки : Словарь основных терминов / С.А. Лебедев. - М. : Академический Проект, 2004. - 320 с. </a:t>
            </a:r>
          </a:p>
          <a:p>
            <a:r>
              <a:rPr lang="ru-RU" sz="1800" dirty="0" smtClean="0"/>
              <a:t>Аннотация: В словаре дано определение и раскрыто содержание около 500 основных терминов современной философии науки, всех главных ее разделов.</a:t>
            </a:r>
          </a:p>
          <a:p>
            <a:r>
              <a:rPr lang="ru-RU" sz="1800" dirty="0" smtClean="0"/>
              <a:t> Экземпляры: всего:1 -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.(1).</a:t>
            </a:r>
          </a:p>
          <a:p>
            <a:r>
              <a:rPr lang="ru-RU" sz="18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8433" name="Picture 1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324036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2962672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332656"/>
            <a:ext cx="4330824" cy="59767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1800" dirty="0" smtClean="0"/>
              <a:t>87я73</a:t>
            </a:r>
          </a:p>
          <a:p>
            <a:r>
              <a:rPr lang="ru-RU" sz="1800" dirty="0" smtClean="0"/>
              <a:t>М 74</a:t>
            </a:r>
          </a:p>
          <a:p>
            <a:r>
              <a:rPr lang="ru-RU" sz="1800" dirty="0" err="1" smtClean="0"/>
              <a:t>Мокий</a:t>
            </a:r>
            <a:r>
              <a:rPr lang="ru-RU" sz="1800" dirty="0" smtClean="0"/>
              <a:t>  М. С. </a:t>
            </a:r>
          </a:p>
          <a:p>
            <a:r>
              <a:rPr lang="ru-RU" sz="1800" dirty="0" smtClean="0"/>
              <a:t>Методология научных исследований : учебник для магистров.; допущено УМО высшего образования / М. С. </a:t>
            </a:r>
            <a:r>
              <a:rPr lang="ru-RU" sz="1800" dirty="0" err="1" smtClean="0"/>
              <a:t>Мокий</a:t>
            </a:r>
            <a:r>
              <a:rPr lang="ru-RU" sz="1800" dirty="0" smtClean="0"/>
              <a:t>, А. Л. Никифоров, В. С. </a:t>
            </a:r>
            <a:r>
              <a:rPr lang="ru-RU" sz="1800" dirty="0" err="1" smtClean="0"/>
              <a:t>Мокий</a:t>
            </a:r>
            <a:r>
              <a:rPr lang="ru-RU" sz="1800" dirty="0" smtClean="0"/>
              <a:t>. - М. :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2014. - 255 с. - (Серия: Магистр)</a:t>
            </a:r>
          </a:p>
          <a:p>
            <a:r>
              <a:rPr lang="ru-RU" sz="1800" dirty="0" smtClean="0"/>
              <a:t>Аннотация: Цель учебника – сформировать у начинающих  исследователей ясное понимание того, с какими проблемами сталкиваются ученые,  стараясь добыть новые знания. Однако рассматриваемые в учебнике методологические проблемы, процедуры и уровни научных исследований имеют общенаучный характер, поэтому ничто не мешает пользоваться учебником магистрам, студентам и аспирантам всех специальностей.</a:t>
            </a:r>
          </a:p>
          <a:p>
            <a:r>
              <a:rPr lang="ru-RU" sz="1800" dirty="0" smtClean="0"/>
              <a:t>Экземпляры: всего:6 -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.(4),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7409" name="Picture 1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309634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2962672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 87.3Вя73</a:t>
            </a:r>
          </a:p>
          <a:p>
            <a:r>
              <a:rPr lang="ru-RU" sz="7200" dirty="0" smtClean="0"/>
              <a:t>О-39</a:t>
            </a:r>
          </a:p>
          <a:p>
            <a:r>
              <a:rPr lang="ru-RU" sz="7200" dirty="0" smtClean="0"/>
              <a:t>Огородников  В. П. </a:t>
            </a:r>
          </a:p>
          <a:p>
            <a:r>
              <a:rPr lang="ru-RU" sz="7200" dirty="0" smtClean="0"/>
              <a:t>История и философия науки : учебное пособие для аспирантов / В. П. Огородников. - СПб. : Питер, 2011. - 352 с.</a:t>
            </a:r>
          </a:p>
          <a:p>
            <a:r>
              <a:rPr lang="ru-RU" sz="7200" dirty="0" smtClean="0"/>
              <a:t>Аннотация: Основное внимание в книге уделено философскому анализу науки как специфической системы знания, формы духовного производства и социального института. Излагаются общие закономерности развития науки, ее генезис и история, структура, уровни и методология научного исследования. Анализируются философские детерминанты развития математики, физики космологии, технического знания, социально-гуманитарного познания.</a:t>
            </a:r>
          </a:p>
          <a:p>
            <a:r>
              <a:rPr lang="ru-RU" sz="8000" dirty="0" smtClean="0"/>
              <a:t> Экземпляры: всего:2 -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№1(1),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.(1)</a:t>
            </a:r>
          </a:p>
          <a:p>
            <a:endParaRPr lang="ru-RU" sz="8000" dirty="0" smtClean="0"/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endParaRPr lang="ru-RU" sz="8000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6385" name="Picture 1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316835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356</TotalTime>
  <Words>932</Words>
  <Application>Microsoft Office PowerPoint</Application>
  <PresentationFormat>Экран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48</cp:revision>
  <dcterms:modified xsi:type="dcterms:W3CDTF">2019-03-26T01:08:02Z</dcterms:modified>
</cp:coreProperties>
</file>