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4" r:id="rId5"/>
    <p:sldId id="263" r:id="rId6"/>
    <p:sldId id="260" r:id="rId7"/>
    <p:sldId id="261" r:id="rId8"/>
    <p:sldId id="259" r:id="rId9"/>
    <p:sldId id="265" r:id="rId10"/>
    <p:sldId id="266" r:id="rId11"/>
    <p:sldId id="267" r:id="rId12"/>
    <p:sldId id="269" r:id="rId13"/>
    <p:sldId id="270" r:id="rId14"/>
    <p:sldId id="268" r:id="rId15"/>
    <p:sldId id="272" r:id="rId16"/>
    <p:sldId id="273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Уважаемые читатели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280920" cy="561662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«Строительная механика».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16 библиографических описаний документов.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2007 года по 2017 год.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 34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Математические методы в строительной механике ( с основами теории обобщенных функций ) / ред. : А. Б. Золотов. - М. : АСВ, 2008. - 336 с.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Аннотация: Рассматриваются элементы теории обобщенных функций и ее приложения в строительной механике, вопросы регуляризации сингулярных обобщенных функций в задачах строительной механики, постановки краевых задач строительной механики с использованием метода расширенной области и методы их корректного аналитического решения, математические особенности реализации дискретно-континуальных методов расчета строительных конструкций, зданий и сооружений.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.(5)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3305969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 27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Перельмутер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А. В.  Расчетные модели сооружений и возможность их анализа / А.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Перельмутер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В. 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Сливкер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М. : ДМК Пресс, 2007. - 600 с. : ил. - (Проектирование)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Книга посвящена анализу методов, используемых при создании современных программных систем для статического и динамического расчета несущих строительных конструкций, а также приемов использования этих систем.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.(5)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291851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 43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Погорелов В.И.  Строительная механика тонкостенных конструкций : учеб. пособие;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В. И. Погорелов. - СПб. : БХВ - Петербург, 2007. - 528 с. : ил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Аннотация: Излагается классическая теория тонкостенных элементов конструкций в виде балок, стержней, пластин и оболочек, основанная на гипотезах Эйлера - Бернулли, Кирхгоффа, Лава - Кирхгоффа и уравнениях теории упругости. Приводится классификация численных методов, среди которых наибольшее внимание уделяется методу конечных разностей, методам взвешенных невязок и методу конечных элементов.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.(4),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24036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44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Скопинский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В. Н.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Спецглавы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механики конструкций : учебное пособие / В.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Скопинский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 : МГИУ, 2007. - 179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В первой части изложены общие сведения о композитный волокнистых материалах и композитных конструкциях. Вторая часть посвящена методу конечных элементов. Изложены основы метода с применением вариационных принципов механики.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всего:20 - Аб.(19),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24036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50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Смирнов, В. А.  Строительная механика : учебник для бакалавров.; / В. А. Смирнов, А. С. Городецкий. - 2-е изд.,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 доп. - М.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2013. - 423 с. - (Серия: Бакалавр. Базовый курс)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Аннотация: Приведены основные положения статически определимых и статически неопределимых систем. Рассмотрены примеры расчетов, даны сведения о применении компьютеров при расчетах.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всего:25 -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.(23),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2952327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86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Строительная механика (спецкурс). Применение ПК SCAD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решения задач динамики и устойчивости стержневых систем : учебное пособие / А. А. Семенов [и др.]. - М. : Издательство АСВ, 2016. - 255 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Аннотация: Пособие может быть полезно аспирантам, преподавателям, специалистам, занимающимся вопросами расчетов зданий и сооружений, проведением экспертизы проектов и исследованием технического состояния несущих конструкций зданий и сооружений.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всего:1 -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3312369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88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Ступишин, Л. Ю.  Строительная механика плоских стержневых систем : учебное пособие / Л. Ю. Ступишин, С. И. Трушин. - 2-е изд. - М. : ИНФРА-М, 2014. - 278 с. - (Высшее образование: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Аннотация: Учебное пособие посвящено расчету плоских стержневых систем в упругой стадии работы материала на неподвижную и подвижную нагрузки.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.(13),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404664"/>
            <a:ext cx="3168351" cy="504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 80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Трушин, С. И.  Строительная механика: метод конечных элементов : учеб. пособие / С. И. Трушин. - М. : ИНФРА-М, 2016. - 305 с. - (Высшее образование: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Аннотация: В учебном пособии изложен метод конечных элементов для решения прикладных инженерных задач.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.(13),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468" y="332656"/>
            <a:ext cx="3271427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12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Бабанов, В. В. Теоретическая механика для архитекторов. В 2-х т. : учебник для студентов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учеб. заведений; допущено Научно - методическим советом по механике МО РФ / В. В. Бабанов. - М. : Академия. - 2008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1. - 256 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Кратко изложены основы теоретической механики, сопротивления материалов и строительной механики. Рассмотрены вопросы образования и анализа расчетных схем сооружений, основные положения статики и сопротивления материалов.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всего:10 -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.(9),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309634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 70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Городецкий, А. С.  Компьютерное моделирование в задачах строительной механики : учебное пособие / А. С. Городецкий, М. С. Барабаш, В. Н. Сидоров. - Издательство АСВ, 2016. - 338 с.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Аннотация: В учебном пособии приведены теоретические и практические основы компьютерного моделирования применительно к задачам расчета строительных конструкций, представлены особенности решений нелинейных задач, описан инструментарий программного комплекса ЛИРА-САПР.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Экземпляры: всего:6 -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.(4)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02433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 20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 В.   Строительная механика : учебник / А.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Н. Н. Шапошников. - 12-е изд., стереотипное. - СПб. : Лань, 2010. - 656 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Аннотация: Изложены вопросы курса строительной механики (статика и динамика сооружений). Материал иллюстрируется конкретными примерами. Начиная с предыдущего издания, выпущенного в 1986 г., рассматриваются методы расчета с использованием ЭВМ, указываются особенности этих методов. Отражено современное состояние строительной механики.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всего:30 -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.(28),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3024336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13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Кадисов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Г. М.  Динамика и устойчивость сооружений : учебное пособие; Г.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Кадисов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- 2-е изд., исправленное. - М. : Ассоциация строительных вузов, 2007. - 272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Аннотация: В первой части книги содержится материал по динамике и устойчивости в основном стержневых систем. Во второй части изложены численные методы расчета складчатых систем : определение собственных частот и собственных форм, а также критических нагрузок.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.(5)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476673"/>
            <a:ext cx="3275409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82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Кривошапко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С. Н.  Строительная механика : учебник и практикум для прикладного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 С.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Кривошапко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изд.,перераб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2015. - 391 с. - (Профессиональное образование)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Аннотация: В издании отражены основные вопросы курса строительной механики.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всего:10 -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.(8),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5"/>
            <a:ext cx="3024336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82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Кривошапко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С. Н.  Строительная механика. Теория и практикум : учебное пособие для прикладного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 С.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Кривошапко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2014. - 391 с.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В учебном пособии отражены основные вопросы курса строительной механики.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316835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82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Кривошапко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С. Н.  Строительная механика: лекции, семинары,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расчетно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графические работы : учебное пособие для бакалавров: / С.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Кривошапко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2014. - 391 с. Аннотация: Состоит из 3-х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ччастей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которых отражены основные вопросы курса строительной механики.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5"/>
            <a:ext cx="3096344" cy="568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5306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040560" cy="59766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38.112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 31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Масленников, А. М.  Динамика и устойчивость сооружений : учебник и практикум для вузов / А. М. Масленников. - [б. м.] : Издательство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2017. - 366 с. - (Специалист)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Аннотация:  В данной книге представлены методы расчета элементов строительных конструкций, включая простейшие задачи расчета пластин и оболочек на динамические воздействия, изложены вопросы определения критических нагрузок на стержневые системы, пластинки и оболочки при упругой работе материала. Изложение теории сопровождается большим числом примеров.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.(13)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92646"/>
            <a:ext cx="3096344" cy="516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145</Words>
  <Application>Microsoft Office PowerPoint</Application>
  <PresentationFormat>Экран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8</cp:revision>
  <dcterms:modified xsi:type="dcterms:W3CDTF">2017-10-18T09:18:04Z</dcterms:modified>
</cp:coreProperties>
</file>