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84" r:id="rId7"/>
    <p:sldId id="283" r:id="rId8"/>
    <p:sldId id="282" r:id="rId9"/>
    <p:sldId id="281" r:id="rId10"/>
    <p:sldId id="280" r:id="rId11"/>
    <p:sldId id="279" r:id="rId12"/>
    <p:sldId id="278" r:id="rId13"/>
    <p:sldId id="277" r:id="rId14"/>
    <p:sldId id="276" r:id="rId15"/>
    <p:sldId id="275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8062664" cy="6480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Уважаемые читатели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208912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Геология для всех, или поговорим о странностях Земли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библиографических описаний документов.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2005 года по 2018 год.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26.3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 37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Платов  Н. А.  Геология : учебное издание / Н. А. Платов, А. Д. Потапов, Н. С. Никитина, Т. Г. Богомолова. - М. : Издательство АС В, 2013. - 272 с.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Приводятся теоретические и практические основы инженерной геологии, геологическое строение и происхождение Земли, рассмотрены минералы горных пород.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Экземпляры: всего:15 -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.(13),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6146" name="Picture 2" descr="C:\Users\bibl2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3096344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26.2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 49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Полетаев А. И.  Геология для всех, или поговорим о странностях ... Земли / А. И. Полетаев. - М. : Ком Книга, 2007. - 176 с.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Эта книга в доступной и увлекательной форме знакомит с одной из интереснейших современных наук - Геологией и ее верными "подданными" - Геологами.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 Экземпляры: всего:3 -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.(3)</a:t>
            </a:r>
          </a:p>
          <a:p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7170" name="Picture 2" descr="C:\Users\bibl2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3240360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260648"/>
            <a:ext cx="5184576" cy="63367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26.21я73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 64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Потапов  А. Д.  Землетрясения. Причины, последствия и обеспечение безопасности : учебное пособие / А. Д. Потапов, И. Л.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Ревелис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С. Н. Чернышев ; ред. С. Н. Чернышев. - М. : ИНФРА-М, 2018. - 343 с. - (Высшее образование: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Экземпляры: всего:5 -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.(3)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В учебном пособии доступно, с цифрами и графиками, изложены основы инженерной сейсмологии, рассмотрен прогноз землетрясений и цунами.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8194" name="Picture 2" descr="C:\Users\bibl2\Desktop\ImageHandler.ash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3312368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26.3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 23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Рапацкая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Л. А.  Общая геология : учеб. пособие.; рекомендовано УМО вузов РФ / Л. А.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Рапацкая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- М. : Высшая школа, 2005. - 448 с. : ил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Аннотация: Рассмотрены современные представления о строении Солнечной системы, планет земной группы и планет-гигантов. С учетом новых данных изложены сведения о строении и составе Земли и земной коры. Освещены эндогенные и экзогенные процессы, их взаимодействие и взаимообусловленность, значение в формировании и развитии земной коры и рельефа Земли. Рассмотрены основные структурные элементы земной коры.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 Экземпляры: всего:20 -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.(19),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9218" name="Picture 2" descr="C:\Users\bibl2\Desktop\Rapatskaya_L.A.__Obschaya_geolog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2952328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26.3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 49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Рид С.Дж.Б.  Электронно-зондовый микроанализ и растровая электронная микроскопия в геологии / С. Дж.Б. Рид. - М. 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Техносфера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2008. - 232 с. - (Мир наук о земле)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В предлагаемой книге описываются рентгеноспектральный микроанализ и растровая электронная микроскопия применительно к решению геологических задач.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Экземпляры: всего:2 -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.(2)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10242" name="Picture 2" descr="C:\Users\bibl2\Desktop\2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3168352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26.3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 79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Ротационные процессы в геологии и физике / ред. : О. Е.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Милановский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М. : Ком Книга, 2007. - 528 с.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Содержит оригинальные работы геологов, физиков, географов, геодезистов и астрономов различных научных центров России: Москвы, Петропавловска-Камчатского, Владивостока, Томска и других городов, а также Польши и Болгарии по широкому кругу ротационных, вихревых и волновых движений.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Экземпляры: всего:3 -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.(2),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№1(1)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11267" name="Picture 3" descr="C:\Users\bibl2\Desktop\rotacionnye-processy-v-geologii-i-fizi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3240360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260648"/>
            <a:ext cx="4896544" cy="6336704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26.21я73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14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Уаров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В. Ф.  Сейсмическая разведка : учебное пособие; рекомендовано УМО Министерства образования и науки РФ / В. Ф.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Уаров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М. : Вузовская книга, 2007. - 196 с. : ил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Изложены основы теории распространения упругих волн в слоисто-однородных и градиентных средах. Рассмотрены основные методы сейсмической разведки. Изложены вопросы методики и технологии полевых наблюдений. Описаны способы обработки материалов сейсморазведки.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Экземпляры: всего:20 -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.(19),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13313" name="Picture 1" descr="C:\Users\bibl2\Desktop\2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3384376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26.17я73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 40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Эколого-геологические карты. Теоретические основы и методика составления : учебное пособие.; рекомендовано УМО по классическому университетскому образованию в качестве учебного пособия / ред. : В. Т. Трофимов. - М. : Высшая школа, 2007. - 407 с. : ил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Изложены фундаментальные основы эколого-геологического картирования. На базе критического анализа имеющихся карт обоснованы принципы построения и описано содержание карт нового поколения.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Экземпляры: всего:6 - Аб.(6)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12289" name="Picture 1" descr="C:\Users\bibl2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3168352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26.3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А64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Ананьев В. П. Инженерная геология : учеб. для строит. спец. вузов.; рекомендовано МО РФ / В.П. Ананьев, А.Д. Потапов. - 4-е изд., стереотип. - М. : Высшая школа, 2006. - 575 с. : ил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Рассмотрены главные принципы и законы инженерной геологии как науки о рациональном использовании геологической среды при строительстве. Изложены необходимые сведения из общей геологии, минералогии, петрографии, геоморфологии. Приведены принципиальные положения гидрогеологии. Подробно рассмотрены законы генетического грунтоведения.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всего:23 -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.(21),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1026" name="Picture 2" descr="C:\Users\bibl2\Desktop\Инженерная_геология(Учебник_для_строит.спец.вузов.Изд-во_Высшая_школа_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3240360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38.115я73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 81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Бондарик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Г. К.  Инженерно-геологические изыскания : учебник.; допущено МО РФ / Г. К.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Бондарик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Л. 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Ярг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М. : КДУ, 2007. - 424 с. : ил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Рассмотрены теоретические основы, на которых базируется методика инженерно-геологических исследований. Освещены специальные методики инженерно-геологических изысканий для различных видов строительства.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Экземпляры: всего:17 -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.(16),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800" dirty="0" smtClean="0"/>
          </a:p>
        </p:txBody>
      </p:sp>
      <p:pic>
        <p:nvPicPr>
          <p:cNvPr id="2051" name="Picture 3" descr="C:\Users\bibl2\Desktop\main-book-image.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3168352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260648"/>
            <a:ext cx="5400600" cy="633670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26.3я73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 56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Добров  Э. М.  Инженерная геология : учебное пособие для студентов вузов.; допущено УМО по образованию в области  железнодорожного транспорта  / Э. М. Добров. - М. : Академия, 2008. - 224 с. - ("Высшее профессиональное образование")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Аннотация: Изложены основы общей геологии и гидрологии. Приведены сведения по условиям образования и залегания  магматических осадочных и метаморфических пород. Рассмотрены особенности таких геодинамических процессов,  как выветривание,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карстообразование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оврагообразование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сейсмика,  селевые потоки и др.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Экземпляры: всего:50 -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.(49)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bibl2\Desktop\10022987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3240360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60648"/>
            <a:ext cx="4114800" cy="5865515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38.2я73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З-38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Захаров  М. С. 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Инженерно-геологические и инженерно-геотехнические изыскания для строительства : учебное пособие / М. С. Захаров, Р. А.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Мангушев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; ред. Р. А.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Мангушев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- М. : Издательство АСВ, 2016. - 176 с.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Аннотация: В книге изложены основы организации инженерных изысканий для строительства и рассмотрены основные методы и технологии проведения инженерно-геологических и геотехнических изысканий, требования к представлению отчетных материалов.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0" dirty="0" smtClean="0"/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Экземпляры: всего:15 -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.(13)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026" name="Picture 2" descr="C:\Users\bibl2\Desktop\22419050.cover_3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4191000" cy="622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26.3я73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68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Короновский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Н. В.  Геология : учебник.; допущено УМО по классическому университетскому образованию / Н.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Короновский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Н. 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Ясаманов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М. : Академия, 2007. - 448 с. - ("Высшее профессиональное образование")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Рассмотрены форма, строение и физические свойства Земли, также основные геологические, географические, геофизические и геохимические сведения о строении и составе земного шара и земной коры.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Экземпляры: всего:32 -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.(31),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bibl2\Desktop\300x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836712"/>
            <a:ext cx="3240360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26.3я73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68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Короновский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Н. В.  Геология для горного дела : учебное пособие для студентов вузов.; допущено УМО по образованию в области горного дела / Н.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Короновский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В. И. Старостин, В. В. Авдонин. - М. : Академия, 2007. - 576 с. - ("Высшее профессиональное образование")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Изложены основные сведения по общей геологии, месторождения и разведке полезных ископаемых. Рассмотрены вопросы, касающиеся внутреннего строения Земли, ее геофизических полей и способов изучения ее глубин.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Экземпляры: всего:1 -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.(1)</a:t>
            </a:r>
          </a:p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3074" name="Picture 2" descr="C:\Users\bibl2\Desktop\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324036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26.3я73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 60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Милютин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А. Г.  Геология : учебник / А. Г.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Милютин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- 3-е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- М. : Издательство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2017. - 543 с. - (Бакалавр. Базовый курс)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Учебник дает комплексные знания по дисциплине "Геология". Он написан на основе новейших положений теории тектоники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литосферных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плит.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Экземпляры: всего:1 -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5122" name="Picture 2" descr="C:\Users\bibl2\Desktop\51200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3096344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26.3я73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 69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Практическое руководство по общей геологии : учеб. пособие для студентов  вузов.; допущено УМО по классическому университетскому образованию / ред. : Н.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Короновский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- 2-е изд., стереотипное. - М. : Академия, 2007. - 160 с. - ("Высшее профессиональное образование")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Приведены сведения по минералогии, петрографии, литологии и структурной геологии. Кратко изложена история создания общей стратиграфической шкалы, рассмотрены вопросы, связанные с первыми навыками полевой и камеральной геологической работы.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Экземпляры: всего:24 -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.(23),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4098" name="Picture 2" descr="C:\Users\bibl2\Desktop\6b6f7e8735242c9bd5c639ca6c9965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3312368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148</Words>
  <Application>Microsoft Office PowerPoint</Application>
  <PresentationFormat>Экран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32</cp:revision>
  <dcterms:modified xsi:type="dcterms:W3CDTF">2018-04-02T03:07:10Z</dcterms:modified>
</cp:coreProperties>
</file>